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53" r:id="rId1"/>
    <p:sldMasterId id="2147483665" r:id="rId2"/>
    <p:sldMasterId id="2147483683" r:id="rId3"/>
  </p:sldMasterIdLst>
  <p:notesMasterIdLst>
    <p:notesMasterId r:id="rId47"/>
  </p:notesMasterIdLst>
  <p:handoutMasterIdLst>
    <p:handoutMasterId r:id="rId48"/>
  </p:handoutMasterIdLst>
  <p:sldIdLst>
    <p:sldId id="751" r:id="rId4"/>
    <p:sldId id="752" r:id="rId5"/>
    <p:sldId id="812" r:id="rId6"/>
    <p:sldId id="811" r:id="rId7"/>
    <p:sldId id="790" r:id="rId8"/>
    <p:sldId id="791" r:id="rId9"/>
    <p:sldId id="792" r:id="rId10"/>
    <p:sldId id="816" r:id="rId11"/>
    <p:sldId id="793" r:id="rId12"/>
    <p:sldId id="817" r:id="rId13"/>
    <p:sldId id="794" r:id="rId14"/>
    <p:sldId id="795" r:id="rId15"/>
    <p:sldId id="796" r:id="rId16"/>
    <p:sldId id="797" r:id="rId17"/>
    <p:sldId id="818" r:id="rId18"/>
    <p:sldId id="798" r:id="rId19"/>
    <p:sldId id="1760" r:id="rId20"/>
    <p:sldId id="799" r:id="rId21"/>
    <p:sldId id="754" r:id="rId22"/>
    <p:sldId id="800" r:id="rId23"/>
    <p:sldId id="801" r:id="rId24"/>
    <p:sldId id="914" r:id="rId25"/>
    <p:sldId id="802" r:id="rId26"/>
    <p:sldId id="784" r:id="rId27"/>
    <p:sldId id="764" r:id="rId28"/>
    <p:sldId id="807" r:id="rId29"/>
    <p:sldId id="809" r:id="rId30"/>
    <p:sldId id="810" r:id="rId31"/>
    <p:sldId id="808" r:id="rId32"/>
    <p:sldId id="765" r:id="rId33"/>
    <p:sldId id="815" r:id="rId34"/>
    <p:sldId id="767" r:id="rId35"/>
    <p:sldId id="768" r:id="rId36"/>
    <p:sldId id="771" r:id="rId37"/>
    <p:sldId id="772" r:id="rId38"/>
    <p:sldId id="778" r:id="rId39"/>
    <p:sldId id="773" r:id="rId40"/>
    <p:sldId id="774" r:id="rId41"/>
    <p:sldId id="777" r:id="rId42"/>
    <p:sldId id="779" r:id="rId43"/>
    <p:sldId id="780" r:id="rId44"/>
    <p:sldId id="781" r:id="rId45"/>
    <p:sldId id="789" r:id="rId46"/>
  </p:sldIdLst>
  <p:sldSz cx="9144000" cy="6858000" type="letter"/>
  <p:notesSz cx="7315200" cy="9601200"/>
  <p:embeddedFontLst>
    <p:embeddedFont>
      <p:font typeface="Avenir Next" panose="020B0503020202020204" pitchFamily="34" charset="0"/>
      <p:regular r:id="rId49"/>
      <p:bold r:id="rId50"/>
      <p:italic r:id="rId51"/>
      <p:boldItalic r:id="rId52"/>
    </p:embeddedFont>
    <p:embeddedFont>
      <p:font typeface="Avenir Next Medium" panose="020B0503020202020204" pitchFamily="34" charset="0"/>
      <p:regular r:id="rId53"/>
      <p:italic r:id="rId54"/>
    </p:embeddedFont>
  </p:embeddedFontLst>
  <p:defaultTextStyle>
    <a:defPPr>
      <a:defRPr lang="en-US"/>
    </a:defPPr>
    <a:lvl1pPr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+mn-cs"/>
      </a:defRPr>
    </a:lvl1pPr>
    <a:lvl2pPr marL="4572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+mn-cs"/>
      </a:defRPr>
    </a:lvl2pPr>
    <a:lvl3pPr marL="9144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+mn-cs"/>
      </a:defRPr>
    </a:lvl3pPr>
    <a:lvl4pPr marL="13716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+mn-cs"/>
      </a:defRPr>
    </a:lvl4pPr>
    <a:lvl5pPr marL="18288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+mn-cs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+mn-cs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+mn-cs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+mn-cs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3">
          <p15:clr>
            <a:srgbClr val="A4A3A4"/>
          </p15:clr>
        </p15:guide>
        <p15:guide id="2" pos="2303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frameSlides="1"/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8867"/>
    <a:srgbClr val="FF9966"/>
    <a:srgbClr val="FFDD4B"/>
    <a:srgbClr val="0033CC"/>
    <a:srgbClr val="B4C753"/>
    <a:srgbClr val="2AABA8"/>
    <a:srgbClr val="FFFFFF"/>
    <a:srgbClr val="3333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266" autoAdjust="0"/>
    <p:restoredTop sz="96270"/>
  </p:normalViewPr>
  <p:slideViewPr>
    <p:cSldViewPr snapToGrid="0">
      <p:cViewPr varScale="1">
        <p:scale>
          <a:sx n="140" d="100"/>
          <a:sy n="140" d="100"/>
        </p:scale>
        <p:origin x="2696" y="20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79" d="100"/>
          <a:sy n="79" d="100"/>
        </p:scale>
        <p:origin x="-2220" y="-90"/>
      </p:cViewPr>
      <p:guideLst>
        <p:guide orient="horz" pos="3023"/>
        <p:guide pos="2303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notesMaster" Target="notesMasters/notesMaster1.xml"/><Relationship Id="rId50" Type="http://schemas.openxmlformats.org/officeDocument/2006/relationships/font" Target="fonts/font2.fntdata"/><Relationship Id="rId55" Type="http://schemas.openxmlformats.org/officeDocument/2006/relationships/presProps" Target="presProps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font" Target="fonts/font5.fntdata"/><Relationship Id="rId58" Type="http://schemas.openxmlformats.org/officeDocument/2006/relationships/tableStyles" Target="tableStyles.xml"/><Relationship Id="rId5" Type="http://schemas.openxmlformats.org/officeDocument/2006/relationships/slide" Target="slides/slide2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handoutMaster" Target="handoutMasters/handoutMaster1.xml"/><Relationship Id="rId56" Type="http://schemas.openxmlformats.org/officeDocument/2006/relationships/viewProps" Target="viewProps.xml"/><Relationship Id="rId8" Type="http://schemas.openxmlformats.org/officeDocument/2006/relationships/slide" Target="slides/slide5.xml"/><Relationship Id="rId51" Type="http://schemas.openxmlformats.org/officeDocument/2006/relationships/font" Target="fonts/font3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font" Target="fonts/font1.fntdata"/><Relationship Id="rId57" Type="http://schemas.openxmlformats.org/officeDocument/2006/relationships/theme" Target="theme/theme1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font" Target="fonts/font4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30550" cy="481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325" tIns="48162" rIns="96325" bIns="48162" numCol="1" anchor="t" anchorCtr="0" compatLnSpc="1">
            <a:prstTxWarp prst="textNoShape">
              <a:avLst/>
            </a:prstTxWarp>
          </a:bodyPr>
          <a:lstStyle>
            <a:lvl1pPr algn="l" defTabSz="963613">
              <a:defRPr sz="1200">
                <a:latin typeface="Times New Roman" charset="0"/>
              </a:defRPr>
            </a:lvl1pPr>
          </a:lstStyle>
          <a:p>
            <a:endParaRPr lang="en-US"/>
          </a:p>
        </p:txBody>
      </p:sp>
      <p:sp>
        <p:nvSpPr>
          <p:cNvPr id="1566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76713" y="0"/>
            <a:ext cx="3130550" cy="481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325" tIns="48162" rIns="96325" bIns="48162" numCol="1" anchor="t" anchorCtr="0" compatLnSpc="1">
            <a:prstTxWarp prst="textNoShape">
              <a:avLst/>
            </a:prstTxWarp>
          </a:bodyPr>
          <a:lstStyle>
            <a:lvl1pPr algn="r" defTabSz="963613">
              <a:defRPr sz="1200">
                <a:latin typeface="Times New Roman" charset="0"/>
              </a:defRPr>
            </a:lvl1pPr>
          </a:lstStyle>
          <a:p>
            <a:endParaRPr lang="en-US"/>
          </a:p>
        </p:txBody>
      </p:sp>
      <p:sp>
        <p:nvSpPr>
          <p:cNvPr id="1566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44000"/>
            <a:ext cx="3130550" cy="48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325" tIns="48162" rIns="96325" bIns="48162" numCol="1" anchor="b" anchorCtr="0" compatLnSpc="1">
            <a:prstTxWarp prst="textNoShape">
              <a:avLst/>
            </a:prstTxWarp>
          </a:bodyPr>
          <a:lstStyle>
            <a:lvl1pPr algn="l" defTabSz="963613">
              <a:defRPr sz="1200">
                <a:latin typeface="Times New Roman" charset="0"/>
              </a:defRPr>
            </a:lvl1pPr>
          </a:lstStyle>
          <a:p>
            <a:endParaRPr lang="en-US"/>
          </a:p>
        </p:txBody>
      </p:sp>
      <p:sp>
        <p:nvSpPr>
          <p:cNvPr id="1566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76713" y="9144000"/>
            <a:ext cx="3130550" cy="48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325" tIns="48162" rIns="96325" bIns="48162" numCol="1" anchor="b" anchorCtr="0" compatLnSpc="1">
            <a:prstTxWarp prst="textNoShape">
              <a:avLst/>
            </a:prstTxWarp>
          </a:bodyPr>
          <a:lstStyle>
            <a:lvl1pPr algn="r" defTabSz="963613">
              <a:defRPr sz="1200">
                <a:latin typeface="Times New Roman" charset="0"/>
              </a:defRPr>
            </a:lvl1pPr>
          </a:lstStyle>
          <a:p>
            <a:fld id="{21B8CDE7-30D9-A54D-A4C4-6AD1AC94280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646026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68650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325" tIns="48162" rIns="96325" bIns="48162" numCol="1" anchor="t" anchorCtr="0" compatLnSpc="1">
            <a:prstTxWarp prst="textNoShape">
              <a:avLst/>
            </a:prstTxWarp>
          </a:bodyPr>
          <a:lstStyle>
            <a:lvl1pPr algn="l" defTabSz="963613">
              <a:defRPr sz="1200">
                <a:latin typeface="Times New Roman" charset="0"/>
              </a:defRPr>
            </a:lvl1pPr>
          </a:lstStyle>
          <a:p>
            <a:endParaRPr lang="en-US"/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6550" y="0"/>
            <a:ext cx="3168650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325" tIns="48162" rIns="96325" bIns="48162" numCol="1" anchor="t" anchorCtr="0" compatLnSpc="1">
            <a:prstTxWarp prst="textNoShape">
              <a:avLst/>
            </a:prstTxWarp>
          </a:bodyPr>
          <a:lstStyle>
            <a:lvl1pPr algn="r" defTabSz="963613">
              <a:defRPr sz="1200">
                <a:latin typeface="Times New Roman" charset="0"/>
              </a:defRPr>
            </a:lvl1pPr>
          </a:lstStyle>
          <a:p>
            <a:endParaRPr lang="en-US"/>
          </a:p>
        </p:txBody>
      </p:sp>
      <p:sp>
        <p:nvSpPr>
          <p:cNvPr id="4608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799013" cy="35988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4608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59300"/>
            <a:ext cx="5365750" cy="432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325" tIns="48162" rIns="96325" bIns="4816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608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5"/>
            <a:ext cx="3168650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325" tIns="48162" rIns="96325" bIns="48162" numCol="1" anchor="b" anchorCtr="0" compatLnSpc="1">
            <a:prstTxWarp prst="textNoShape">
              <a:avLst/>
            </a:prstTxWarp>
          </a:bodyPr>
          <a:lstStyle>
            <a:lvl1pPr algn="l" defTabSz="963613">
              <a:defRPr sz="1200">
                <a:latin typeface="Times New Roman" charset="0"/>
              </a:defRPr>
            </a:lvl1pPr>
          </a:lstStyle>
          <a:p>
            <a:endParaRPr lang="en-US"/>
          </a:p>
        </p:txBody>
      </p:sp>
      <p:sp>
        <p:nvSpPr>
          <p:cNvPr id="4608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6550" y="9121775"/>
            <a:ext cx="3168650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325" tIns="48162" rIns="96325" bIns="48162" numCol="1" anchor="b" anchorCtr="0" compatLnSpc="1">
            <a:prstTxWarp prst="textNoShape">
              <a:avLst/>
            </a:prstTxWarp>
          </a:bodyPr>
          <a:lstStyle>
            <a:lvl1pPr algn="r" defTabSz="963613">
              <a:defRPr sz="1200">
                <a:latin typeface="Times New Roman" charset="0"/>
              </a:defRPr>
            </a:lvl1pPr>
          </a:lstStyle>
          <a:p>
            <a:fld id="{D4D59DC6-8B1D-F64D-8AE4-0264766D681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305510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buChar char="•"/>
      <a:defRPr sz="14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1pPr>
    <a:lvl2pPr marL="228600" algn="l" rtl="0" eaLnBrk="0" fontAlgn="base" hangingPunct="0">
      <a:spcBef>
        <a:spcPct val="30000"/>
      </a:spcBef>
      <a:spcAft>
        <a:spcPct val="0"/>
      </a:spcAft>
      <a:buChar char="•"/>
      <a:defRPr sz="14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2pPr>
    <a:lvl3pPr marL="457200" algn="l" rtl="0" eaLnBrk="0" fontAlgn="base" hangingPunct="0">
      <a:spcBef>
        <a:spcPct val="30000"/>
      </a:spcBef>
      <a:spcAft>
        <a:spcPct val="0"/>
      </a:spcAft>
      <a:buChar char="•"/>
      <a:defRPr sz="14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3pPr>
    <a:lvl4pPr marL="685800" algn="l" rtl="0" eaLnBrk="0" fontAlgn="base" hangingPunct="0">
      <a:spcBef>
        <a:spcPct val="30000"/>
      </a:spcBef>
      <a:spcAft>
        <a:spcPct val="0"/>
      </a:spcAft>
      <a:buChar char="•"/>
      <a:defRPr sz="14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4pPr>
    <a:lvl5pPr marL="914400" algn="l" rtl="0" eaLnBrk="0" fontAlgn="base" hangingPunct="0">
      <a:spcBef>
        <a:spcPct val="30000"/>
      </a:spcBef>
      <a:spcAft>
        <a:spcPct val="0"/>
      </a:spcAft>
      <a:buChar char="•"/>
      <a:defRPr sz="14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57300" y="720725"/>
            <a:ext cx="4799013" cy="35988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F8A64E-E34D-6844-891B-1DAEF933D2C7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99386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36D0CEB-0665-C84D-B0A8-0FFBB4C6123E}" type="slidenum">
              <a:rPr lang="en-US"/>
              <a:pPr/>
              <a:t>40</a:t>
            </a:fld>
            <a:endParaRPr lang="en-US"/>
          </a:p>
        </p:txBody>
      </p:sp>
      <p:sp>
        <p:nvSpPr>
          <p:cNvPr id="1078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7300" y="720725"/>
            <a:ext cx="4800600" cy="3600450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0782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6313" y="4560888"/>
            <a:ext cx="5362575" cy="4319587"/>
          </a:xfrm>
        </p:spPr>
        <p:txBody>
          <a:bodyPr lIns="96289" tIns="48145" rIns="96289" bIns="48145"/>
          <a:lstStyle/>
          <a:p>
            <a:r>
              <a:rPr lang="en-US"/>
              <a:t>1970s</a:t>
            </a:r>
          </a:p>
          <a:p>
            <a:pPr marL="457200" lvl="1"/>
            <a:r>
              <a:rPr lang="en-US"/>
              <a:t>illustrations taken from FvDFH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63EC834-B68F-3945-90E2-7B962D9ADB84}" type="slidenum">
              <a:rPr lang="en-US"/>
              <a:pPr/>
              <a:t>41</a:t>
            </a:fld>
            <a:endParaRPr lang="en-US"/>
          </a:p>
        </p:txBody>
      </p:sp>
      <p:sp>
        <p:nvSpPr>
          <p:cNvPr id="1080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7300" y="720725"/>
            <a:ext cx="4800600" cy="3600450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080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6313" y="4560888"/>
            <a:ext cx="5362575" cy="4319587"/>
          </a:xfrm>
        </p:spPr>
        <p:txBody>
          <a:bodyPr lIns="96289" tIns="48145" rIns="96289" bIns="48145"/>
          <a:lstStyle/>
          <a:p>
            <a:r>
              <a:rPr lang="en-US"/>
              <a:t>1970s</a:t>
            </a:r>
          </a:p>
          <a:p>
            <a:pPr marL="457200" lvl="1"/>
            <a:r>
              <a:rPr lang="en-US"/>
              <a:t>illustrations taken from FvDFH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02833B1-A4DE-664E-8249-7BBA47BA0B0B}" type="slidenum">
              <a:rPr lang="en-US"/>
              <a:pPr/>
              <a:t>42</a:t>
            </a:fld>
            <a:endParaRPr lang="en-US"/>
          </a:p>
        </p:txBody>
      </p:sp>
      <p:sp>
        <p:nvSpPr>
          <p:cNvPr id="1082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7300" y="720725"/>
            <a:ext cx="4800600" cy="3600450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0823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6313" y="4560888"/>
            <a:ext cx="5362575" cy="4319587"/>
          </a:xfrm>
        </p:spPr>
        <p:txBody>
          <a:bodyPr/>
          <a:lstStyle/>
          <a:p>
            <a:r>
              <a:rPr lang="en-US"/>
              <a:t>1980s</a:t>
            </a:r>
          </a:p>
          <a:p>
            <a:pPr marL="457200" lvl="1"/>
            <a:r>
              <a:rPr lang="en-US"/>
              <a:t>illustrations taken from Siggraph proceedings</a:t>
            </a:r>
          </a:p>
          <a:p>
            <a:r>
              <a:rPr lang="en-US"/>
              <a:t>global illumination</a:t>
            </a:r>
          </a:p>
          <a:p>
            <a:pPr marL="457200" lvl="1"/>
            <a:r>
              <a:rPr lang="en-US"/>
              <a:t>ray tracing = </a:t>
            </a:r>
            <a:r>
              <a:rPr lang="en-US" b="1"/>
              <a:t>Monte Carlo</a:t>
            </a:r>
            <a:r>
              <a:rPr lang="en-US"/>
              <a:t> evaluation of the rendering equation</a:t>
            </a:r>
          </a:p>
          <a:p>
            <a:pPr marL="457200" lvl="1"/>
            <a:r>
              <a:rPr lang="en-US"/>
              <a:t>radiosity = </a:t>
            </a:r>
            <a:r>
              <a:rPr lang="en-US" b="1"/>
              <a:t>finite element</a:t>
            </a:r>
            <a:r>
              <a:rPr lang="en-US"/>
              <a:t> evaluation of the rendering equation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371600"/>
            <a:ext cx="7772400" cy="1828800"/>
          </a:xfrm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10240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77863" y="3581400"/>
            <a:ext cx="7721600" cy="1752600"/>
          </a:xfrm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marL="0" indent="0" algn="ctr">
              <a:buFont typeface="Wingdings" charset="0"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98015772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5414593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27175"/>
            <a:ext cx="4038600" cy="5029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527175"/>
            <a:ext cx="4038600" cy="5029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21797565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90358403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62975016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1378574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4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3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4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25499443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01740880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06876529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3"/>
            <a:ext cx="2057400" cy="60229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33403"/>
            <a:ext cx="6019800" cy="60229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62629486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&amp; Subtitle">
    <p:bg>
      <p:bgPr>
        <a:solidFill>
          <a:srgbClr val="2222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12"/>
          <p:cNvSpPr/>
          <p:nvPr/>
        </p:nvSpPr>
        <p:spPr>
          <a:xfrm flipV="1">
            <a:off x="285750" y="4317828"/>
            <a:ext cx="8572500" cy="185"/>
          </a:xfrm>
          <a:prstGeom prst="line">
            <a:avLst/>
          </a:prstGeom>
          <a:ln w="38100">
            <a:solidFill>
              <a:srgbClr val="A6AAA9"/>
            </a:solidFill>
            <a:miter lim="400000"/>
          </a:ln>
        </p:spPr>
        <p:txBody>
          <a:bodyPr lIns="35693" tIns="35693" rIns="35693" bIns="35693" anchor="ctr"/>
          <a:lstStyle/>
          <a:p>
            <a:pPr defTabSz="321258" eaLnBrk="1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sz="1200" kern="0">
              <a:solidFill>
                <a:srgbClr val="000000"/>
              </a:solidFill>
              <a:latin typeface="Helvetica"/>
              <a:ea typeface="Helvetica"/>
              <a:cs typeface="Helvetica"/>
              <a:sym typeface="Helvetica"/>
            </a:endParaRPr>
          </a:p>
        </p:txBody>
      </p:sp>
      <p:sp>
        <p:nvSpPr>
          <p:cNvPr id="13" name="Shape 13"/>
          <p:cNvSpPr>
            <a:spLocks noGrp="1"/>
          </p:cNvSpPr>
          <p:nvPr>
            <p:ph type="title"/>
          </p:nvPr>
        </p:nvSpPr>
        <p:spPr>
          <a:xfrm>
            <a:off x="285750" y="4518434"/>
            <a:ext cx="8572500" cy="1902023"/>
          </a:xfrm>
          <a:prstGeom prst="rect">
            <a:avLst/>
          </a:prstGeom>
        </p:spPr>
        <p:txBody>
          <a:bodyPr/>
          <a:lstStyle>
            <a:lvl1pPr>
              <a:spcBef>
                <a:spcPts val="0"/>
              </a:spcBef>
              <a:defRPr sz="5600"/>
            </a:lvl1pPr>
          </a:lstStyle>
          <a:p>
            <a:r>
              <a:t>Title Text</a:t>
            </a:r>
          </a:p>
        </p:txBody>
      </p:sp>
      <p:sp>
        <p:nvSpPr>
          <p:cNvPr id="14" name="Shape 14"/>
          <p:cNvSpPr>
            <a:spLocks noGrp="1"/>
          </p:cNvSpPr>
          <p:nvPr>
            <p:ph type="body" sz="quarter" idx="1"/>
          </p:nvPr>
        </p:nvSpPr>
        <p:spPr>
          <a:xfrm>
            <a:off x="285750" y="3000376"/>
            <a:ext cx="8572500" cy="1268016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80000"/>
              </a:lnSpc>
              <a:spcBef>
                <a:spcPts val="1617"/>
              </a:spcBef>
              <a:buClrTx/>
              <a:buSzTx/>
              <a:buFontTx/>
              <a:buNone/>
              <a:defRPr sz="3800" cap="all">
                <a:solidFill>
                  <a:srgbClr val="A6AAA9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1pPr>
            <a:lvl2pPr marL="0" indent="0">
              <a:lnSpc>
                <a:spcPct val="80000"/>
              </a:lnSpc>
              <a:spcBef>
                <a:spcPts val="1617"/>
              </a:spcBef>
              <a:buClrTx/>
              <a:buSzTx/>
              <a:buFontTx/>
              <a:buNone/>
              <a:defRPr sz="3800" cap="all">
                <a:solidFill>
                  <a:srgbClr val="A6AAA9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2pPr>
            <a:lvl3pPr marL="0" indent="0">
              <a:lnSpc>
                <a:spcPct val="80000"/>
              </a:lnSpc>
              <a:spcBef>
                <a:spcPts val="1617"/>
              </a:spcBef>
              <a:buClrTx/>
              <a:buSzTx/>
              <a:buFontTx/>
              <a:buNone/>
              <a:defRPr sz="3800" cap="all">
                <a:solidFill>
                  <a:srgbClr val="A6AAA9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3pPr>
            <a:lvl4pPr marL="0" indent="0">
              <a:lnSpc>
                <a:spcPct val="80000"/>
              </a:lnSpc>
              <a:spcBef>
                <a:spcPts val="1617"/>
              </a:spcBef>
              <a:buClrTx/>
              <a:buSzTx/>
              <a:buFontTx/>
              <a:buNone/>
              <a:defRPr sz="3800" cap="all">
                <a:solidFill>
                  <a:srgbClr val="A6AAA9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4pPr>
            <a:lvl5pPr marL="0" indent="0">
              <a:lnSpc>
                <a:spcPct val="80000"/>
              </a:lnSpc>
              <a:spcBef>
                <a:spcPts val="1617"/>
              </a:spcBef>
              <a:buClrTx/>
              <a:buSzTx/>
              <a:buFontTx/>
              <a:buNone/>
              <a:defRPr sz="3800" cap="all">
                <a:solidFill>
                  <a:srgbClr val="A6AAA9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5" name="Shape 15"/>
          <p:cNvSpPr>
            <a:spLocks noGrp="1"/>
          </p:cNvSpPr>
          <p:nvPr>
            <p:ph type="sldNum" sz="quarter" idx="2"/>
          </p:nvPr>
        </p:nvSpPr>
        <p:spPr>
          <a:xfrm>
            <a:off x="8554528" y="303609"/>
            <a:ext cx="305788" cy="29014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56240931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 - Horizontal">
    <p:bg>
      <p:bgPr>
        <a:solidFill>
          <a:srgbClr val="2222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>
            <a:spLocks noGrp="1"/>
          </p:cNvSpPr>
          <p:nvPr>
            <p:ph type="pic" idx="13"/>
          </p:nvPr>
        </p:nvSpPr>
        <p:spPr>
          <a:xfrm>
            <a:off x="0" y="0"/>
            <a:ext cx="9144000" cy="6858000"/>
          </a:xfrm>
          <a:prstGeom prst="rect">
            <a:avLst/>
          </a:prstGeom>
        </p:spPr>
        <p:txBody>
          <a:bodyPr lIns="64251" tIns="32125" rIns="64251" bIns="32125">
            <a:noAutofit/>
          </a:bodyPr>
          <a:lstStyle/>
          <a:p>
            <a:endParaRPr/>
          </a:p>
        </p:txBody>
      </p:sp>
      <p:sp>
        <p:nvSpPr>
          <p:cNvPr id="23" name="Shape 23"/>
          <p:cNvSpPr>
            <a:spLocks noGrp="1"/>
          </p:cNvSpPr>
          <p:nvPr>
            <p:ph type="body" sz="quarter" idx="14"/>
          </p:nvPr>
        </p:nvSpPr>
        <p:spPr>
          <a:xfrm flipV="1">
            <a:off x="285750" y="4317828"/>
            <a:ext cx="8572500" cy="185"/>
          </a:xfrm>
          <a:prstGeom prst="line">
            <a:avLst/>
          </a:prstGeom>
          <a:ln w="38100">
            <a:solidFill>
              <a:srgbClr val="A6AAA9"/>
            </a:solidFill>
          </a:ln>
        </p:spPr>
        <p:txBody>
          <a:bodyPr anchor="ctr">
            <a:noAutofit/>
          </a:bodyPr>
          <a:lstStyle>
            <a:lvl1pPr marL="0" indent="0" defTabSz="321457">
              <a:spcBef>
                <a:spcPts val="0"/>
              </a:spcBef>
              <a:buClrTx/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marL="0" indent="0" defTabSz="457200">
              <a:spcBef>
                <a:spcPts val="0"/>
              </a:spcBef>
              <a:buClrTx/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24" name="Shape 24"/>
          <p:cNvSpPr>
            <a:spLocks noGrp="1"/>
          </p:cNvSpPr>
          <p:nvPr>
            <p:ph type="title"/>
          </p:nvPr>
        </p:nvSpPr>
        <p:spPr>
          <a:xfrm>
            <a:off x="285750" y="4518434"/>
            <a:ext cx="8572500" cy="1902023"/>
          </a:xfrm>
          <a:prstGeom prst="rect">
            <a:avLst/>
          </a:prstGeom>
        </p:spPr>
        <p:txBody>
          <a:bodyPr/>
          <a:lstStyle>
            <a:lvl1pPr>
              <a:spcBef>
                <a:spcPts val="0"/>
              </a:spcBef>
              <a:defRPr sz="5600"/>
            </a:lvl1pPr>
          </a:lstStyle>
          <a:p>
            <a:r>
              <a:t>Title Text</a:t>
            </a:r>
          </a:p>
        </p:txBody>
      </p:sp>
      <p:sp>
        <p:nvSpPr>
          <p:cNvPr id="25" name="Shape 25"/>
          <p:cNvSpPr>
            <a:spLocks noGrp="1"/>
          </p:cNvSpPr>
          <p:nvPr>
            <p:ph type="body" sz="quarter" idx="1"/>
          </p:nvPr>
        </p:nvSpPr>
        <p:spPr>
          <a:xfrm>
            <a:off x="285750" y="3000376"/>
            <a:ext cx="8572500" cy="1268016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80000"/>
              </a:lnSpc>
              <a:spcBef>
                <a:spcPts val="1617"/>
              </a:spcBef>
              <a:buClrTx/>
              <a:buSzTx/>
              <a:buFontTx/>
              <a:buNone/>
              <a:defRPr sz="3800" cap="all">
                <a:solidFill>
                  <a:srgbClr val="A6AAA9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1pPr>
            <a:lvl2pPr marL="0" indent="0">
              <a:lnSpc>
                <a:spcPct val="80000"/>
              </a:lnSpc>
              <a:spcBef>
                <a:spcPts val="1617"/>
              </a:spcBef>
              <a:buClrTx/>
              <a:buSzTx/>
              <a:buFontTx/>
              <a:buNone/>
              <a:defRPr sz="3800" cap="all">
                <a:solidFill>
                  <a:srgbClr val="A6AAA9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2pPr>
            <a:lvl3pPr marL="0" indent="0">
              <a:lnSpc>
                <a:spcPct val="80000"/>
              </a:lnSpc>
              <a:spcBef>
                <a:spcPts val="1617"/>
              </a:spcBef>
              <a:buClrTx/>
              <a:buSzTx/>
              <a:buFontTx/>
              <a:buNone/>
              <a:defRPr sz="3800" cap="all">
                <a:solidFill>
                  <a:srgbClr val="A6AAA9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3pPr>
            <a:lvl4pPr marL="0" indent="0">
              <a:lnSpc>
                <a:spcPct val="80000"/>
              </a:lnSpc>
              <a:spcBef>
                <a:spcPts val="1617"/>
              </a:spcBef>
              <a:buClrTx/>
              <a:buSzTx/>
              <a:buFontTx/>
              <a:buNone/>
              <a:defRPr sz="3800" cap="all">
                <a:solidFill>
                  <a:srgbClr val="A6AAA9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4pPr>
            <a:lvl5pPr marL="0" indent="0">
              <a:lnSpc>
                <a:spcPct val="80000"/>
              </a:lnSpc>
              <a:spcBef>
                <a:spcPts val="1617"/>
              </a:spcBef>
              <a:buClrTx/>
              <a:buSzTx/>
              <a:buFontTx/>
              <a:buNone/>
              <a:defRPr sz="3800" cap="all">
                <a:solidFill>
                  <a:srgbClr val="A6AAA9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6" name="Shape 26"/>
          <p:cNvSpPr>
            <a:spLocks noGrp="1"/>
          </p:cNvSpPr>
          <p:nvPr>
            <p:ph type="sldNum" sz="quarter" idx="2"/>
          </p:nvPr>
        </p:nvSpPr>
        <p:spPr>
          <a:xfrm>
            <a:off x="8554528" y="303609"/>
            <a:ext cx="305788" cy="29014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98414148"/>
      </p:ext>
    </p:extLst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&amp; Subtitle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/>
          <p:nvPr/>
        </p:nvSpPr>
        <p:spPr>
          <a:xfrm flipV="1">
            <a:off x="285750" y="4317828"/>
            <a:ext cx="8572500" cy="185"/>
          </a:xfrm>
          <a:prstGeom prst="line">
            <a:avLst/>
          </a:prstGeom>
          <a:ln w="38100">
            <a:solidFill>
              <a:srgbClr val="A6AAA9"/>
            </a:solidFill>
            <a:miter lim="400000"/>
          </a:ln>
        </p:spPr>
        <p:txBody>
          <a:bodyPr lIns="35693" tIns="35693" rIns="35693" bIns="35693" anchor="ctr"/>
          <a:lstStyle/>
          <a:p>
            <a:pPr defTabSz="321258" eaLnBrk="1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sz="1200" kern="0">
              <a:solidFill>
                <a:srgbClr val="000000"/>
              </a:solidFill>
              <a:latin typeface="Helvetica"/>
              <a:ea typeface="Helvetica"/>
              <a:cs typeface="Helvetica"/>
              <a:sym typeface="Helvetica"/>
            </a:endParaRPr>
          </a:p>
        </p:txBody>
      </p:sp>
      <p:sp>
        <p:nvSpPr>
          <p:cNvPr id="34" name="Shape 34"/>
          <p:cNvSpPr>
            <a:spLocks noGrp="1"/>
          </p:cNvSpPr>
          <p:nvPr>
            <p:ph type="title"/>
          </p:nvPr>
        </p:nvSpPr>
        <p:spPr>
          <a:xfrm>
            <a:off x="285750" y="4518434"/>
            <a:ext cx="8572500" cy="1902023"/>
          </a:xfrm>
          <a:prstGeom prst="rect">
            <a:avLst/>
          </a:prstGeom>
        </p:spPr>
        <p:txBody>
          <a:bodyPr/>
          <a:lstStyle>
            <a:lvl1pPr>
              <a:spcBef>
                <a:spcPts val="0"/>
              </a:spcBef>
              <a:defRPr sz="12000"/>
            </a:lvl1pPr>
          </a:lstStyle>
          <a:p>
            <a:r>
              <a:t>Title Text</a:t>
            </a:r>
          </a:p>
        </p:txBody>
      </p:sp>
      <p:sp>
        <p:nvSpPr>
          <p:cNvPr id="35" name="Shape 35"/>
          <p:cNvSpPr>
            <a:spLocks noGrp="1"/>
          </p:cNvSpPr>
          <p:nvPr>
            <p:ph type="body" sz="quarter" idx="1"/>
          </p:nvPr>
        </p:nvSpPr>
        <p:spPr>
          <a:xfrm>
            <a:off x="285750" y="3000376"/>
            <a:ext cx="8572500" cy="1268016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80000"/>
              </a:lnSpc>
              <a:spcBef>
                <a:spcPts val="1617"/>
              </a:spcBef>
              <a:buClrTx/>
              <a:buSzTx/>
              <a:buFontTx/>
              <a:buNone/>
              <a:defRPr sz="3800" cap="all">
                <a:solidFill>
                  <a:srgbClr val="A6AAA9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1pPr>
            <a:lvl2pPr marL="0" indent="0">
              <a:lnSpc>
                <a:spcPct val="80000"/>
              </a:lnSpc>
              <a:spcBef>
                <a:spcPts val="1617"/>
              </a:spcBef>
              <a:buClrTx/>
              <a:buSzTx/>
              <a:buFontTx/>
              <a:buNone/>
              <a:defRPr sz="3800" cap="all">
                <a:solidFill>
                  <a:srgbClr val="A6AAA9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2pPr>
            <a:lvl3pPr marL="0" indent="0">
              <a:lnSpc>
                <a:spcPct val="80000"/>
              </a:lnSpc>
              <a:spcBef>
                <a:spcPts val="1617"/>
              </a:spcBef>
              <a:buClrTx/>
              <a:buSzTx/>
              <a:buFontTx/>
              <a:buNone/>
              <a:defRPr sz="3800" cap="all">
                <a:solidFill>
                  <a:srgbClr val="A6AAA9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3pPr>
            <a:lvl4pPr marL="0" indent="0">
              <a:lnSpc>
                <a:spcPct val="80000"/>
              </a:lnSpc>
              <a:spcBef>
                <a:spcPts val="1617"/>
              </a:spcBef>
              <a:buClrTx/>
              <a:buSzTx/>
              <a:buFontTx/>
              <a:buNone/>
              <a:defRPr sz="3800" cap="all">
                <a:solidFill>
                  <a:srgbClr val="A6AAA9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4pPr>
            <a:lvl5pPr marL="0" indent="0">
              <a:lnSpc>
                <a:spcPct val="80000"/>
              </a:lnSpc>
              <a:spcBef>
                <a:spcPts val="1617"/>
              </a:spcBef>
              <a:buClrTx/>
              <a:buSzTx/>
              <a:buFontTx/>
              <a:buNone/>
              <a:defRPr sz="3800" cap="all">
                <a:solidFill>
                  <a:srgbClr val="A6AAA9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6" name="Shape 36"/>
          <p:cNvSpPr>
            <a:spLocks noGrp="1"/>
          </p:cNvSpPr>
          <p:nvPr>
            <p:ph type="sldNum" sz="quarter" idx="2"/>
          </p:nvPr>
        </p:nvSpPr>
        <p:spPr>
          <a:xfrm>
            <a:off x="8531619" y="294680"/>
            <a:ext cx="305788" cy="29014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05292242"/>
      </p:ext>
    </p:extLst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- Center">
    <p:bg>
      <p:bgPr>
        <a:solidFill>
          <a:srgbClr val="2222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Shape 43"/>
          <p:cNvSpPr>
            <a:spLocks noGrp="1"/>
          </p:cNvSpPr>
          <p:nvPr>
            <p:ph type="title"/>
          </p:nvPr>
        </p:nvSpPr>
        <p:spPr>
          <a:xfrm>
            <a:off x="285750" y="2839641"/>
            <a:ext cx="8572500" cy="3178969"/>
          </a:xfrm>
          <a:prstGeom prst="rect">
            <a:avLst/>
          </a:prstGeom>
        </p:spPr>
        <p:txBody>
          <a:bodyPr/>
          <a:lstStyle>
            <a:lvl1pPr>
              <a:spcBef>
                <a:spcPts val="0"/>
              </a:spcBef>
              <a:defRPr sz="5600"/>
            </a:lvl1pPr>
          </a:lstStyle>
          <a:p>
            <a:r>
              <a:t>Title Text</a:t>
            </a:r>
          </a:p>
        </p:txBody>
      </p:sp>
      <p:sp>
        <p:nvSpPr>
          <p:cNvPr id="44" name="Shape 44"/>
          <p:cNvSpPr>
            <a:spLocks noGrp="1"/>
          </p:cNvSpPr>
          <p:nvPr>
            <p:ph type="sldNum" sz="quarter" idx="2"/>
          </p:nvPr>
        </p:nvSpPr>
        <p:spPr>
          <a:xfrm>
            <a:off x="8554528" y="303609"/>
            <a:ext cx="305788" cy="29014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83904094"/>
      </p:ext>
    </p:extLst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 - Vertical">
    <p:bg>
      <p:bgPr>
        <a:solidFill>
          <a:srgbClr val="2222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/>
          <p:nvPr/>
        </p:nvSpPr>
        <p:spPr>
          <a:xfrm flipV="1">
            <a:off x="4143376" y="4317899"/>
            <a:ext cx="4714875" cy="102"/>
          </a:xfrm>
          <a:prstGeom prst="line">
            <a:avLst/>
          </a:prstGeom>
          <a:ln w="38100">
            <a:solidFill>
              <a:srgbClr val="A6AAA9"/>
            </a:solidFill>
            <a:miter lim="400000"/>
          </a:ln>
        </p:spPr>
        <p:txBody>
          <a:bodyPr lIns="35693" tIns="35693" rIns="35693" bIns="35693" anchor="ctr"/>
          <a:lstStyle/>
          <a:p>
            <a:pPr defTabSz="321258" eaLnBrk="1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sz="1200" kern="0">
              <a:solidFill>
                <a:srgbClr val="000000"/>
              </a:solidFill>
              <a:latin typeface="Helvetica"/>
              <a:ea typeface="Helvetica"/>
              <a:cs typeface="Helvetica"/>
              <a:sym typeface="Helvetica"/>
            </a:endParaRPr>
          </a:p>
        </p:txBody>
      </p:sp>
      <p:sp>
        <p:nvSpPr>
          <p:cNvPr id="52" name="Shape 52"/>
          <p:cNvSpPr>
            <a:spLocks noGrp="1"/>
          </p:cNvSpPr>
          <p:nvPr>
            <p:ph type="pic" idx="13"/>
          </p:nvPr>
        </p:nvSpPr>
        <p:spPr>
          <a:xfrm>
            <a:off x="1" y="0"/>
            <a:ext cx="3857625" cy="6858000"/>
          </a:xfrm>
          <a:prstGeom prst="rect">
            <a:avLst/>
          </a:prstGeom>
        </p:spPr>
        <p:txBody>
          <a:bodyPr lIns="64251" tIns="32125" rIns="64251" bIns="32125">
            <a:noAutofit/>
          </a:bodyPr>
          <a:lstStyle/>
          <a:p>
            <a:endParaRPr/>
          </a:p>
        </p:txBody>
      </p:sp>
      <p:sp>
        <p:nvSpPr>
          <p:cNvPr id="53" name="Shape 53"/>
          <p:cNvSpPr>
            <a:spLocks noGrp="1"/>
          </p:cNvSpPr>
          <p:nvPr>
            <p:ph type="title"/>
          </p:nvPr>
        </p:nvSpPr>
        <p:spPr>
          <a:xfrm>
            <a:off x="4143376" y="4518434"/>
            <a:ext cx="4714875" cy="1902023"/>
          </a:xfrm>
          <a:prstGeom prst="rect">
            <a:avLst/>
          </a:prstGeom>
        </p:spPr>
        <p:txBody>
          <a:bodyPr/>
          <a:lstStyle>
            <a:lvl1pPr>
              <a:spcBef>
                <a:spcPts val="0"/>
              </a:spcBef>
              <a:defRPr sz="12000"/>
            </a:lvl1pPr>
          </a:lstStyle>
          <a:p>
            <a:r>
              <a:t>Title Text</a:t>
            </a:r>
          </a:p>
        </p:txBody>
      </p:sp>
      <p:sp>
        <p:nvSpPr>
          <p:cNvPr id="54" name="Shape 54"/>
          <p:cNvSpPr>
            <a:spLocks noGrp="1"/>
          </p:cNvSpPr>
          <p:nvPr>
            <p:ph type="body" sz="quarter" idx="1"/>
          </p:nvPr>
        </p:nvSpPr>
        <p:spPr>
          <a:xfrm>
            <a:off x="4143376" y="3000376"/>
            <a:ext cx="4714875" cy="1268016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80000"/>
              </a:lnSpc>
              <a:spcBef>
                <a:spcPts val="1617"/>
              </a:spcBef>
              <a:buClrTx/>
              <a:buSzTx/>
              <a:buFontTx/>
              <a:buNone/>
              <a:defRPr sz="3800" cap="all">
                <a:solidFill>
                  <a:srgbClr val="A6AAA9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1pPr>
            <a:lvl2pPr marL="0" indent="0">
              <a:lnSpc>
                <a:spcPct val="80000"/>
              </a:lnSpc>
              <a:spcBef>
                <a:spcPts val="1617"/>
              </a:spcBef>
              <a:buClrTx/>
              <a:buSzTx/>
              <a:buFontTx/>
              <a:buNone/>
              <a:defRPr sz="3800" cap="all">
                <a:solidFill>
                  <a:srgbClr val="A6AAA9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2pPr>
            <a:lvl3pPr marL="0" indent="0">
              <a:lnSpc>
                <a:spcPct val="80000"/>
              </a:lnSpc>
              <a:spcBef>
                <a:spcPts val="1617"/>
              </a:spcBef>
              <a:buClrTx/>
              <a:buSzTx/>
              <a:buFontTx/>
              <a:buNone/>
              <a:defRPr sz="3800" cap="all">
                <a:solidFill>
                  <a:srgbClr val="A6AAA9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3pPr>
            <a:lvl4pPr marL="0" indent="0">
              <a:lnSpc>
                <a:spcPct val="80000"/>
              </a:lnSpc>
              <a:spcBef>
                <a:spcPts val="1617"/>
              </a:spcBef>
              <a:buClrTx/>
              <a:buSzTx/>
              <a:buFontTx/>
              <a:buNone/>
              <a:defRPr sz="3800" cap="all">
                <a:solidFill>
                  <a:srgbClr val="A6AAA9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4pPr>
            <a:lvl5pPr marL="0" indent="0">
              <a:lnSpc>
                <a:spcPct val="80000"/>
              </a:lnSpc>
              <a:spcBef>
                <a:spcPts val="1617"/>
              </a:spcBef>
              <a:buClrTx/>
              <a:buSzTx/>
              <a:buFontTx/>
              <a:buNone/>
              <a:defRPr sz="3800" cap="all">
                <a:solidFill>
                  <a:srgbClr val="A6AAA9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5" name="Shape 55"/>
          <p:cNvSpPr>
            <a:spLocks noGrp="1"/>
          </p:cNvSpPr>
          <p:nvPr>
            <p:ph type="sldNum" sz="quarter" idx="2"/>
          </p:nvPr>
        </p:nvSpPr>
        <p:spPr>
          <a:xfrm>
            <a:off x="8554528" y="303609"/>
            <a:ext cx="305788" cy="29014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30440720"/>
      </p:ext>
    </p:extLst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62"/>
          <p:cNvSpPr>
            <a:spLocks noGrp="1"/>
          </p:cNvSpPr>
          <p:nvPr>
            <p:ph type="body" sz="quarter" idx="13"/>
          </p:nvPr>
        </p:nvSpPr>
        <p:spPr>
          <a:xfrm>
            <a:off x="285751" y="352798"/>
            <a:ext cx="7858125" cy="290140"/>
          </a:xfrm>
          <a:prstGeom prst="rect">
            <a:avLst/>
          </a:prstGeom>
        </p:spPr>
        <p:txBody>
          <a:bodyPr anchor="b">
            <a:spAutoFit/>
          </a:bodyPr>
          <a:lstStyle>
            <a:lvl1pPr marL="0" indent="0" defTabSz="321258">
              <a:lnSpc>
                <a:spcPct val="80000"/>
              </a:lnSpc>
              <a:spcBef>
                <a:spcPts val="0"/>
              </a:spcBef>
              <a:buClrTx/>
              <a:buSzTx/>
              <a:buFontTx/>
              <a:buNone/>
              <a:defRPr sz="1700" cap="all" spc="84">
                <a:latin typeface="DIN Alternate"/>
                <a:ea typeface="DIN Alternate"/>
                <a:cs typeface="DIN Alternate"/>
                <a:sym typeface="DIN Alternate"/>
              </a:defRPr>
            </a:lvl1pPr>
          </a:lstStyle>
          <a:p>
            <a:r>
              <a:t>Text</a:t>
            </a:r>
          </a:p>
        </p:txBody>
      </p:sp>
      <p:sp>
        <p:nvSpPr>
          <p:cNvPr id="63" name="Shape 63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4" name="Shape 64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78549056"/>
      </p:ext>
    </p:extLst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&amp; Bullets">
    <p:bg>
      <p:bgPr>
        <a:solidFill>
          <a:srgbClr val="2222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>
            <a:spLocks noGrp="1"/>
          </p:cNvSpPr>
          <p:nvPr>
            <p:ph type="title"/>
          </p:nvPr>
        </p:nvSpPr>
        <p:spPr>
          <a:xfrm>
            <a:off x="285750" y="455414"/>
            <a:ext cx="8572500" cy="508992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72" name="Shape 72"/>
          <p:cNvSpPr>
            <a:spLocks noGrp="1"/>
          </p:cNvSpPr>
          <p:nvPr>
            <p:ph type="body" idx="1"/>
          </p:nvPr>
        </p:nvSpPr>
        <p:spPr>
          <a:xfrm>
            <a:off x="285750" y="1303734"/>
            <a:ext cx="8572500" cy="4295180"/>
          </a:xfrm>
          <a:prstGeom prst="rect">
            <a:avLst/>
          </a:prstGeom>
        </p:spPr>
        <p:txBody>
          <a:bodyPr/>
          <a:lstStyle>
            <a:lvl1pPr>
              <a:spcBef>
                <a:spcPts val="0"/>
              </a:spcBef>
              <a:buClr>
                <a:srgbClr val="009051"/>
              </a:buClr>
              <a:buChar char="▸"/>
            </a:lvl1pPr>
            <a:lvl2pPr>
              <a:spcBef>
                <a:spcPts val="0"/>
              </a:spcBef>
              <a:buClr>
                <a:srgbClr val="009051"/>
              </a:buClr>
              <a:buChar char="▸"/>
            </a:lvl2pPr>
            <a:lvl3pPr>
              <a:spcBef>
                <a:spcPts val="0"/>
              </a:spcBef>
              <a:buClr>
                <a:srgbClr val="009051"/>
              </a:buClr>
              <a:buChar char="▸"/>
            </a:lvl3pPr>
            <a:lvl4pPr>
              <a:spcBef>
                <a:spcPts val="0"/>
              </a:spcBef>
              <a:buClr>
                <a:srgbClr val="009051"/>
              </a:buClr>
              <a:buChar char="▸"/>
            </a:lvl4pPr>
            <a:lvl5pPr>
              <a:spcBef>
                <a:spcPts val="0"/>
              </a:spcBef>
              <a:buClr>
                <a:srgbClr val="009051"/>
              </a:buClr>
              <a:buChar char="▸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3" name="Shape 7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77965653"/>
      </p:ext>
    </p:extLst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&amp; Bullets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Shape 80"/>
          <p:cNvSpPr>
            <a:spLocks noGrp="1"/>
          </p:cNvSpPr>
          <p:nvPr>
            <p:ph type="title"/>
          </p:nvPr>
        </p:nvSpPr>
        <p:spPr>
          <a:xfrm>
            <a:off x="285750" y="455414"/>
            <a:ext cx="8572500" cy="50899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81" name="Shape 81"/>
          <p:cNvSpPr>
            <a:spLocks noGrp="1"/>
          </p:cNvSpPr>
          <p:nvPr>
            <p:ph type="body" idx="1"/>
          </p:nvPr>
        </p:nvSpPr>
        <p:spPr>
          <a:xfrm>
            <a:off x="285750" y="1303734"/>
            <a:ext cx="8572500" cy="4295180"/>
          </a:xfrm>
          <a:prstGeom prst="rect">
            <a:avLst/>
          </a:prstGeom>
        </p:spPr>
        <p:txBody>
          <a:bodyPr/>
          <a:lstStyle>
            <a:lvl1pPr>
              <a:buClr>
                <a:schemeClr val="accent1"/>
              </a:buClr>
              <a:buChar char="▸"/>
            </a:lvl1pPr>
            <a:lvl2pPr>
              <a:buClr>
                <a:schemeClr val="accent1"/>
              </a:buClr>
              <a:buChar char="▸"/>
            </a:lvl2pPr>
            <a:lvl3pPr>
              <a:buClr>
                <a:schemeClr val="accent1"/>
              </a:buClr>
              <a:buChar char="▸"/>
            </a:lvl3pPr>
            <a:lvl4pPr>
              <a:buClr>
                <a:schemeClr val="accent1"/>
              </a:buClr>
              <a:buChar char="▸"/>
            </a:lvl4pPr>
            <a:lvl5pPr>
              <a:buClr>
                <a:schemeClr val="accent1"/>
              </a:buClr>
              <a:buChar char="▸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2" name="Shape 82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7519253"/>
      </p:ext>
    </p:extLst>
  </p:cSld>
  <p:clrMapOvr>
    <a:masterClrMapping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, Bullets &amp; Photo">
    <p:bg>
      <p:bgPr>
        <a:solidFill>
          <a:srgbClr val="2222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Shape 89"/>
          <p:cNvSpPr>
            <a:spLocks noGrp="1"/>
          </p:cNvSpPr>
          <p:nvPr>
            <p:ph type="pic" sz="half" idx="13"/>
          </p:nvPr>
        </p:nvSpPr>
        <p:spPr>
          <a:xfrm>
            <a:off x="5000626" y="1080492"/>
            <a:ext cx="3857625" cy="5482828"/>
          </a:xfrm>
          <a:prstGeom prst="rect">
            <a:avLst/>
          </a:prstGeom>
        </p:spPr>
        <p:txBody>
          <a:bodyPr lIns="64251" tIns="32125" rIns="64251" bIns="32125">
            <a:noAutofit/>
          </a:bodyPr>
          <a:lstStyle/>
          <a:p>
            <a:endParaRPr/>
          </a:p>
        </p:txBody>
      </p:sp>
      <p:sp>
        <p:nvSpPr>
          <p:cNvPr id="90" name="Shape 90"/>
          <p:cNvSpPr>
            <a:spLocks noGrp="1"/>
          </p:cNvSpPr>
          <p:nvPr>
            <p:ph type="title"/>
          </p:nvPr>
        </p:nvSpPr>
        <p:spPr>
          <a:xfrm>
            <a:off x="285751" y="455414"/>
            <a:ext cx="4429125" cy="508992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91" name="Shape 91"/>
          <p:cNvSpPr>
            <a:spLocks noGrp="1"/>
          </p:cNvSpPr>
          <p:nvPr>
            <p:ph type="body" sz="half" idx="1"/>
          </p:nvPr>
        </p:nvSpPr>
        <p:spPr>
          <a:xfrm>
            <a:off x="285751" y="1303734"/>
            <a:ext cx="4429125" cy="4295180"/>
          </a:xfrm>
          <a:prstGeom prst="rect">
            <a:avLst/>
          </a:prstGeom>
        </p:spPr>
        <p:txBody>
          <a:bodyPr/>
          <a:lstStyle>
            <a:lvl1pPr>
              <a:spcBef>
                <a:spcPts val="0"/>
              </a:spcBef>
              <a:buClr>
                <a:srgbClr val="009051"/>
              </a:buClr>
              <a:buChar char="▸"/>
              <a:defRPr sz="2000"/>
            </a:lvl1pPr>
            <a:lvl2pPr>
              <a:spcBef>
                <a:spcPts val="0"/>
              </a:spcBef>
              <a:buClr>
                <a:srgbClr val="009051"/>
              </a:buClr>
              <a:buChar char="▸"/>
              <a:defRPr sz="2000"/>
            </a:lvl2pPr>
            <a:lvl3pPr>
              <a:spcBef>
                <a:spcPts val="0"/>
              </a:spcBef>
              <a:buClr>
                <a:srgbClr val="009051"/>
              </a:buClr>
              <a:buChar char="▸"/>
              <a:defRPr sz="2000"/>
            </a:lvl3pPr>
            <a:lvl4pPr>
              <a:spcBef>
                <a:spcPts val="0"/>
              </a:spcBef>
              <a:buClr>
                <a:srgbClr val="009051"/>
              </a:buClr>
              <a:buChar char="▸"/>
              <a:defRPr sz="2000"/>
            </a:lvl4pPr>
            <a:lvl5pPr>
              <a:spcBef>
                <a:spcPts val="0"/>
              </a:spcBef>
              <a:buClr>
                <a:srgbClr val="009051"/>
              </a:buClr>
              <a:buChar char="▸"/>
              <a:defRPr sz="20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2" name="Shape 92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09547817"/>
      </p:ext>
    </p:extLst>
  </p:cSld>
  <p:clrMapOvr>
    <a:masterClrMapping/>
  </p:clrMapOvr>
  <p:transition spd="med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bg>
      <p:bgPr>
        <a:solidFill>
          <a:srgbClr val="2222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>
            <a:spLocks noGrp="1"/>
          </p:cNvSpPr>
          <p:nvPr>
            <p:ph type="body" sz="quarter" idx="13"/>
          </p:nvPr>
        </p:nvSpPr>
        <p:spPr>
          <a:xfrm>
            <a:off x="285751" y="352798"/>
            <a:ext cx="7858125" cy="290140"/>
          </a:xfrm>
          <a:prstGeom prst="rect">
            <a:avLst/>
          </a:prstGeom>
        </p:spPr>
        <p:txBody>
          <a:bodyPr anchor="b">
            <a:spAutoFit/>
          </a:bodyPr>
          <a:lstStyle>
            <a:lvl1pPr marL="0" indent="0" defTabSz="321258">
              <a:lnSpc>
                <a:spcPct val="80000"/>
              </a:lnSpc>
              <a:spcBef>
                <a:spcPts val="0"/>
              </a:spcBef>
              <a:buClrTx/>
              <a:buSzTx/>
              <a:buFontTx/>
              <a:buNone/>
              <a:defRPr sz="1700" cap="all" spc="84">
                <a:latin typeface="DIN Alternate"/>
                <a:ea typeface="DIN Alternate"/>
                <a:cs typeface="DIN Alternate"/>
                <a:sym typeface="DIN Alternate"/>
              </a:defRPr>
            </a:lvl1pPr>
          </a:lstStyle>
          <a:p>
            <a:r>
              <a:t>Text</a:t>
            </a:r>
          </a:p>
        </p:txBody>
      </p:sp>
      <p:sp>
        <p:nvSpPr>
          <p:cNvPr id="100" name="Shape 100"/>
          <p:cNvSpPr>
            <a:spLocks noGrp="1"/>
          </p:cNvSpPr>
          <p:nvPr>
            <p:ph type="body" idx="1"/>
          </p:nvPr>
        </p:nvSpPr>
        <p:spPr>
          <a:xfrm>
            <a:off x="285750" y="1303734"/>
            <a:ext cx="8572500" cy="4295180"/>
          </a:xfrm>
          <a:prstGeom prst="rect">
            <a:avLst/>
          </a:prstGeom>
        </p:spPr>
        <p:txBody>
          <a:bodyPr/>
          <a:lstStyle>
            <a:lvl1pPr>
              <a:spcBef>
                <a:spcPts val="0"/>
              </a:spcBef>
              <a:buClr>
                <a:srgbClr val="009051"/>
              </a:buClr>
              <a:buChar char="▸"/>
            </a:lvl1pPr>
            <a:lvl2pPr>
              <a:spcBef>
                <a:spcPts val="0"/>
              </a:spcBef>
              <a:buClr>
                <a:srgbClr val="009051"/>
              </a:buClr>
              <a:buChar char="▸"/>
            </a:lvl2pPr>
            <a:lvl3pPr>
              <a:spcBef>
                <a:spcPts val="0"/>
              </a:spcBef>
              <a:buClr>
                <a:srgbClr val="009051"/>
              </a:buClr>
              <a:buChar char="▸"/>
            </a:lvl3pPr>
            <a:lvl4pPr>
              <a:spcBef>
                <a:spcPts val="0"/>
              </a:spcBef>
              <a:buClr>
                <a:srgbClr val="009051"/>
              </a:buClr>
              <a:buChar char="▸"/>
            </a:lvl4pPr>
            <a:lvl5pPr>
              <a:spcBef>
                <a:spcPts val="0"/>
              </a:spcBef>
              <a:buClr>
                <a:srgbClr val="009051"/>
              </a:buClr>
              <a:buChar char="▸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1" name="Shape 10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81644427"/>
      </p:ext>
    </p:extLst>
  </p:cSld>
  <p:clrMapOvr>
    <a:masterClrMapping/>
  </p:clrMapOvr>
  <p:transition spd="med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 - 3 Up">
    <p:bg>
      <p:bgPr>
        <a:solidFill>
          <a:srgbClr val="2222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Shape 108"/>
          <p:cNvSpPr>
            <a:spLocks noGrp="1"/>
          </p:cNvSpPr>
          <p:nvPr>
            <p:ph type="pic" sz="half" idx="13"/>
          </p:nvPr>
        </p:nvSpPr>
        <p:spPr>
          <a:xfrm>
            <a:off x="4572542" y="0"/>
            <a:ext cx="4572001" cy="3420070"/>
          </a:xfrm>
          <a:prstGeom prst="rect">
            <a:avLst/>
          </a:prstGeom>
        </p:spPr>
        <p:txBody>
          <a:bodyPr lIns="64251" tIns="32125" rIns="64251" bIns="32125">
            <a:noAutofit/>
          </a:bodyPr>
          <a:lstStyle/>
          <a:p>
            <a:endParaRPr/>
          </a:p>
        </p:txBody>
      </p:sp>
      <p:sp>
        <p:nvSpPr>
          <p:cNvPr id="109" name="Shape 109"/>
          <p:cNvSpPr>
            <a:spLocks noGrp="1"/>
          </p:cNvSpPr>
          <p:nvPr>
            <p:ph type="pic" sz="half" idx="14"/>
          </p:nvPr>
        </p:nvSpPr>
        <p:spPr>
          <a:xfrm>
            <a:off x="4572000" y="3446860"/>
            <a:ext cx="4572000" cy="3420070"/>
          </a:xfrm>
          <a:prstGeom prst="rect">
            <a:avLst/>
          </a:prstGeom>
        </p:spPr>
        <p:txBody>
          <a:bodyPr lIns="64251" tIns="32125" rIns="64251" bIns="32125">
            <a:noAutofit/>
          </a:bodyPr>
          <a:lstStyle/>
          <a:p>
            <a:endParaRPr/>
          </a:p>
        </p:txBody>
      </p:sp>
      <p:sp>
        <p:nvSpPr>
          <p:cNvPr id="110" name="Shape 110"/>
          <p:cNvSpPr>
            <a:spLocks noGrp="1"/>
          </p:cNvSpPr>
          <p:nvPr>
            <p:ph type="pic" idx="15"/>
          </p:nvPr>
        </p:nvSpPr>
        <p:spPr>
          <a:xfrm>
            <a:off x="0" y="0"/>
            <a:ext cx="4548188" cy="6858000"/>
          </a:xfrm>
          <a:prstGeom prst="rect">
            <a:avLst/>
          </a:prstGeom>
        </p:spPr>
        <p:txBody>
          <a:bodyPr lIns="64251" tIns="32125" rIns="64251" bIns="32125">
            <a:noAutofit/>
          </a:bodyPr>
          <a:lstStyle/>
          <a:p>
            <a:endParaRPr/>
          </a:p>
        </p:txBody>
      </p:sp>
      <p:sp>
        <p:nvSpPr>
          <p:cNvPr id="111" name="Shape 11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10317878"/>
      </p:ext>
    </p:extLst>
  </p:cSld>
  <p:clrMapOvr>
    <a:masterClrMapping/>
  </p:clrMapOvr>
  <p:transition spd="med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bg>
      <p:bgPr>
        <a:solidFill>
          <a:srgbClr val="2222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Shape 118"/>
          <p:cNvSpPr/>
          <p:nvPr/>
        </p:nvSpPr>
        <p:spPr>
          <a:xfrm>
            <a:off x="330399" y="1660934"/>
            <a:ext cx="8483203" cy="36767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24" y="0"/>
                </a:moveTo>
                <a:cubicBezTo>
                  <a:pt x="100" y="0"/>
                  <a:pt x="0" y="232"/>
                  <a:pt x="0" y="516"/>
                </a:cubicBezTo>
                <a:lnTo>
                  <a:pt x="0" y="18789"/>
                </a:lnTo>
                <a:cubicBezTo>
                  <a:pt x="0" y="19073"/>
                  <a:pt x="100" y="19305"/>
                  <a:pt x="224" y="19305"/>
                </a:cubicBezTo>
                <a:lnTo>
                  <a:pt x="17228" y="19305"/>
                </a:lnTo>
                <a:lnTo>
                  <a:pt x="17850" y="21600"/>
                </a:lnTo>
                <a:lnTo>
                  <a:pt x="18471" y="19305"/>
                </a:lnTo>
                <a:lnTo>
                  <a:pt x="21376" y="19305"/>
                </a:lnTo>
                <a:cubicBezTo>
                  <a:pt x="21500" y="19305"/>
                  <a:pt x="21600" y="19073"/>
                  <a:pt x="21600" y="18789"/>
                </a:cubicBezTo>
                <a:lnTo>
                  <a:pt x="21600" y="516"/>
                </a:lnTo>
                <a:cubicBezTo>
                  <a:pt x="21600" y="232"/>
                  <a:pt x="21500" y="0"/>
                  <a:pt x="21376" y="0"/>
                </a:cubicBezTo>
                <a:lnTo>
                  <a:pt x="224" y="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35693" tIns="35693" rIns="35693" bIns="35693" anchor="ctr"/>
          <a:lstStyle/>
          <a:p>
            <a:pPr algn="ctr" defTabSz="410499" eaLnBrk="1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 sz="2800" cap="all">
                <a:solidFill>
                  <a:srgbClr val="FFFFFF"/>
                </a:solidFill>
                <a:latin typeface="+mn-lt"/>
                <a:ea typeface="+mn-ea"/>
                <a:cs typeface="+mn-cs"/>
                <a:sym typeface="DIN Condensed"/>
              </a:defRPr>
            </a:pPr>
            <a:endParaRPr sz="2800" kern="0" cap="all">
              <a:solidFill>
                <a:srgbClr val="FFFFFF"/>
              </a:solidFill>
              <a:latin typeface="DIN Condensed"/>
              <a:ea typeface="DIN Condensed"/>
              <a:cs typeface="DIN Condensed"/>
              <a:sym typeface="DIN Condensed"/>
            </a:endParaRPr>
          </a:p>
        </p:txBody>
      </p:sp>
      <p:sp>
        <p:nvSpPr>
          <p:cNvPr id="119" name="Shape 119"/>
          <p:cNvSpPr>
            <a:spLocks noGrp="1"/>
          </p:cNvSpPr>
          <p:nvPr>
            <p:ph type="body" sz="quarter" idx="13"/>
          </p:nvPr>
        </p:nvSpPr>
        <p:spPr>
          <a:xfrm>
            <a:off x="625078" y="2044898"/>
            <a:ext cx="7893844" cy="912617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lnSpc>
                <a:spcPct val="80000"/>
              </a:lnSpc>
              <a:spcBef>
                <a:spcPts val="0"/>
              </a:spcBef>
              <a:buClrTx/>
              <a:buSzTx/>
              <a:buFontTx/>
              <a:buNone/>
              <a:defRPr sz="6600" cap="all">
                <a:solidFill>
                  <a:srgbClr val="FFFFFF"/>
                </a:solidFill>
                <a:latin typeface="+mn-lt"/>
                <a:ea typeface="+mn-ea"/>
                <a:cs typeface="+mn-cs"/>
                <a:sym typeface="DIN Condensed"/>
              </a:defRPr>
            </a:lvl1pPr>
          </a:lstStyle>
          <a:p>
            <a:r>
              <a:t>Type a quote here.</a:t>
            </a:r>
          </a:p>
        </p:txBody>
      </p:sp>
      <p:sp>
        <p:nvSpPr>
          <p:cNvPr id="120" name="Shape 120"/>
          <p:cNvSpPr>
            <a:spLocks noGrp="1"/>
          </p:cNvSpPr>
          <p:nvPr>
            <p:ph type="body" sz="quarter" idx="14"/>
          </p:nvPr>
        </p:nvSpPr>
        <p:spPr>
          <a:xfrm>
            <a:off x="285750" y="5476875"/>
            <a:ext cx="8572500" cy="607222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r">
              <a:lnSpc>
                <a:spcPct val="80000"/>
              </a:lnSpc>
              <a:spcBef>
                <a:spcPts val="0"/>
              </a:spcBef>
              <a:buClrTx/>
              <a:buSzTx/>
              <a:buFontTx/>
              <a:buNone/>
              <a:defRPr sz="4200">
                <a:latin typeface="+mn-lt"/>
                <a:ea typeface="+mn-ea"/>
                <a:cs typeface="+mn-cs"/>
                <a:sym typeface="DIN Condensed"/>
              </a:defRPr>
            </a:lvl1pPr>
          </a:lstStyle>
          <a:p>
            <a:r>
              <a:t>Johnny Appleseed</a:t>
            </a:r>
          </a:p>
        </p:txBody>
      </p:sp>
      <p:sp>
        <p:nvSpPr>
          <p:cNvPr id="121" name="Shape 121"/>
          <p:cNvSpPr>
            <a:spLocks noGrp="1"/>
          </p:cNvSpPr>
          <p:nvPr>
            <p:ph type="body" sz="quarter" idx="15"/>
          </p:nvPr>
        </p:nvSpPr>
        <p:spPr>
          <a:xfrm>
            <a:off x="285751" y="352798"/>
            <a:ext cx="7858125" cy="290140"/>
          </a:xfrm>
          <a:prstGeom prst="rect">
            <a:avLst/>
          </a:prstGeom>
        </p:spPr>
        <p:txBody>
          <a:bodyPr anchor="b">
            <a:spAutoFit/>
          </a:bodyPr>
          <a:lstStyle>
            <a:lvl1pPr marL="0" indent="0" defTabSz="321258">
              <a:lnSpc>
                <a:spcPct val="80000"/>
              </a:lnSpc>
              <a:spcBef>
                <a:spcPts val="0"/>
              </a:spcBef>
              <a:buClrTx/>
              <a:buSzTx/>
              <a:buFontTx/>
              <a:buNone/>
              <a:defRPr sz="1700" cap="all" spc="84">
                <a:latin typeface="DIN Alternate"/>
                <a:ea typeface="DIN Alternate"/>
                <a:cs typeface="DIN Alternate"/>
                <a:sym typeface="DIN Alternate"/>
              </a:defRPr>
            </a:lvl1pPr>
          </a:lstStyle>
          <a:p>
            <a:r>
              <a:t>Text</a:t>
            </a:r>
          </a:p>
        </p:txBody>
      </p:sp>
      <p:sp>
        <p:nvSpPr>
          <p:cNvPr id="122" name="Shape 122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79739803"/>
      </p:ext>
    </p:extLst>
  </p:cSld>
  <p:clrMapOvr>
    <a:masterClrMapping/>
  </p:clrMapOvr>
  <p:transition spd="med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Quote Al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Shape 129"/>
          <p:cNvSpPr>
            <a:spLocks noGrp="1"/>
          </p:cNvSpPr>
          <p:nvPr>
            <p:ph type="body" sz="quarter" idx="13"/>
          </p:nvPr>
        </p:nvSpPr>
        <p:spPr>
          <a:xfrm>
            <a:off x="4143376" y="1857375"/>
            <a:ext cx="4714875" cy="1759148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lnSpc>
                <a:spcPct val="80000"/>
              </a:lnSpc>
              <a:spcBef>
                <a:spcPts val="0"/>
              </a:spcBef>
              <a:buClrTx/>
              <a:buSzTx/>
              <a:buFontTx/>
              <a:buNone/>
              <a:defRPr sz="6600" cap="all">
                <a:solidFill>
                  <a:srgbClr val="FFFFFF"/>
                </a:solidFill>
                <a:latin typeface="+mn-lt"/>
                <a:ea typeface="+mn-ea"/>
                <a:cs typeface="+mn-cs"/>
                <a:sym typeface="DIN Condensed"/>
              </a:defRPr>
            </a:lvl1pPr>
          </a:lstStyle>
          <a:p>
            <a:r>
              <a:t>Type a quote here.</a:t>
            </a:r>
          </a:p>
        </p:txBody>
      </p:sp>
      <p:sp>
        <p:nvSpPr>
          <p:cNvPr id="130" name="Shape 130"/>
          <p:cNvSpPr>
            <a:spLocks noGrp="1"/>
          </p:cNvSpPr>
          <p:nvPr>
            <p:ph type="pic" idx="14"/>
          </p:nvPr>
        </p:nvSpPr>
        <p:spPr>
          <a:xfrm>
            <a:off x="1" y="0"/>
            <a:ext cx="3857625" cy="6858000"/>
          </a:xfrm>
          <a:prstGeom prst="rect">
            <a:avLst/>
          </a:prstGeom>
        </p:spPr>
        <p:txBody>
          <a:bodyPr lIns="64251" tIns="32125" rIns="64251" bIns="32125">
            <a:noAutofit/>
          </a:bodyPr>
          <a:lstStyle/>
          <a:p>
            <a:endParaRPr/>
          </a:p>
        </p:txBody>
      </p:sp>
      <p:sp>
        <p:nvSpPr>
          <p:cNvPr id="131" name="Shape 131"/>
          <p:cNvSpPr>
            <a:spLocks noGrp="1"/>
          </p:cNvSpPr>
          <p:nvPr>
            <p:ph type="body" sz="quarter" idx="15"/>
          </p:nvPr>
        </p:nvSpPr>
        <p:spPr>
          <a:xfrm>
            <a:off x="4143376" y="5421255"/>
            <a:ext cx="4714875" cy="718462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321258">
              <a:spcBef>
                <a:spcPts val="0"/>
              </a:spcBef>
              <a:buClrTx/>
              <a:buSzTx/>
              <a:buFontTx/>
              <a:buNone/>
              <a:defRPr sz="4200">
                <a:solidFill>
                  <a:srgbClr val="232323"/>
                </a:solidFill>
                <a:latin typeface="+mn-lt"/>
                <a:ea typeface="+mn-ea"/>
                <a:cs typeface="+mn-cs"/>
                <a:sym typeface="DIN Condensed"/>
              </a:defRPr>
            </a:lvl1pPr>
          </a:lstStyle>
          <a:p>
            <a:r>
              <a:t>Johnny Appleseed</a:t>
            </a:r>
          </a:p>
        </p:txBody>
      </p:sp>
      <p:sp>
        <p:nvSpPr>
          <p:cNvPr id="132" name="Shape 132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9978119"/>
      </p:ext>
    </p:extLst>
  </p:cSld>
  <p:clrMapOvr>
    <a:masterClrMapping/>
  </p:clrMapOvr>
  <p:transition spd="med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">
    <p:bg>
      <p:bgPr>
        <a:solidFill>
          <a:srgbClr val="2222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Shape 139"/>
          <p:cNvSpPr>
            <a:spLocks noGrp="1"/>
          </p:cNvSpPr>
          <p:nvPr>
            <p:ph type="pic" idx="13"/>
          </p:nvPr>
        </p:nvSpPr>
        <p:spPr>
          <a:xfrm>
            <a:off x="0" y="0"/>
            <a:ext cx="9144000" cy="6858000"/>
          </a:xfrm>
          <a:prstGeom prst="rect">
            <a:avLst/>
          </a:prstGeom>
        </p:spPr>
        <p:txBody>
          <a:bodyPr lIns="64251" tIns="32125" rIns="64251" bIns="32125">
            <a:noAutofit/>
          </a:bodyPr>
          <a:lstStyle/>
          <a:p>
            <a:endParaRPr/>
          </a:p>
        </p:txBody>
      </p:sp>
      <p:sp>
        <p:nvSpPr>
          <p:cNvPr id="140" name="Shape 14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53635792"/>
      </p:ext>
    </p:extLst>
  </p:cSld>
  <p:clrMapOvr>
    <a:masterClrMapping/>
  </p:clrMapOvr>
  <p:transition spd="med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lank">
    <p:bg>
      <p:bgPr>
        <a:solidFill>
          <a:srgbClr val="2222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Shape 147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20640531"/>
      </p:ext>
    </p:extLst>
  </p:cSld>
  <p:clrMapOvr>
    <a:masterClrMapping/>
  </p:clrMapOvr>
  <p:transition spd="med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lank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hape 154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0272597"/>
      </p:ext>
    </p:extLst>
  </p:cSld>
  <p:clrMapOvr>
    <a:masterClrMapping/>
  </p:clrMapOvr>
  <p:transition spd="med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1_Title &amp; Bullets">
    <p:bg>
      <p:bgPr>
        <a:solidFill>
          <a:srgbClr val="2222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hape 161"/>
          <p:cNvSpPr>
            <a:spLocks noGrp="1"/>
          </p:cNvSpPr>
          <p:nvPr>
            <p:ph type="title"/>
          </p:nvPr>
        </p:nvSpPr>
        <p:spPr>
          <a:xfrm>
            <a:off x="285750" y="455414"/>
            <a:ext cx="8572500" cy="508992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62" name="Shape 162"/>
          <p:cNvSpPr>
            <a:spLocks noGrp="1"/>
          </p:cNvSpPr>
          <p:nvPr>
            <p:ph type="body" idx="1"/>
          </p:nvPr>
        </p:nvSpPr>
        <p:spPr>
          <a:xfrm>
            <a:off x="285750" y="1303734"/>
            <a:ext cx="8572500" cy="4295180"/>
          </a:xfrm>
          <a:prstGeom prst="rect">
            <a:avLst/>
          </a:prstGeom>
        </p:spPr>
        <p:txBody>
          <a:bodyPr/>
          <a:lstStyle>
            <a:lvl1pPr>
              <a:buClr>
                <a:srgbClr val="009051"/>
              </a:buClr>
              <a:buChar char="▸"/>
            </a:lvl1pPr>
            <a:lvl2pPr>
              <a:buClr>
                <a:srgbClr val="009051"/>
              </a:buClr>
              <a:buChar char="▸"/>
            </a:lvl2pPr>
            <a:lvl3pPr>
              <a:buClr>
                <a:srgbClr val="009051"/>
              </a:buClr>
              <a:buChar char="▸"/>
            </a:lvl3pPr>
            <a:lvl4pPr>
              <a:buClr>
                <a:srgbClr val="009051"/>
              </a:buClr>
              <a:buChar char="▸"/>
            </a:lvl4pPr>
            <a:lvl5pPr>
              <a:buClr>
                <a:srgbClr val="009051"/>
              </a:buClr>
              <a:buChar char="▸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63" name="Shape 16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50656646"/>
      </p:ext>
    </p:extLst>
  </p:cSld>
  <p:clrMapOvr>
    <a:masterClrMapping/>
  </p:clrMapOvr>
  <p:transition spd="med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371600"/>
            <a:ext cx="7772400" cy="1828800"/>
          </a:xfrm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10240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77863" y="3581400"/>
            <a:ext cx="7721600" cy="1752600"/>
          </a:xfrm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marL="0" indent="0" algn="ctr">
              <a:buFont typeface="Wingdings" charset="0"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591916192"/>
      </p:ext>
    </p:extLst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60481688"/>
      </p:ext>
    </p:extLst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10576708"/>
      </p:ext>
    </p:extLst>
  </p:cSld>
  <p:clrMapOvr>
    <a:masterClrMapping/>
  </p:clrMapOvr>
  <p:transition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27175"/>
            <a:ext cx="4038600" cy="5029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527175"/>
            <a:ext cx="4038600" cy="5029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57256345"/>
      </p:ext>
    </p:extLst>
  </p:cSld>
  <p:clrMapOvr>
    <a:masterClrMapping/>
  </p:clrMapOvr>
  <p:transition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37012594"/>
      </p:ext>
    </p:extLst>
  </p:cSld>
  <p:clrMapOvr>
    <a:masterClrMapping/>
  </p:clrMapOvr>
  <p:transition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645103922"/>
      </p:ext>
    </p:extLst>
  </p:cSld>
  <p:clrMapOvr>
    <a:masterClrMapping/>
  </p:clrMapOvr>
  <p:transition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36364194"/>
      </p:ext>
    </p:extLst>
  </p:cSld>
  <p:clrMapOvr>
    <a:masterClrMapping/>
  </p:clrMapOvr>
  <p:transition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2607120"/>
      </p:ext>
    </p:extLst>
  </p:cSld>
  <p:clrMapOvr>
    <a:masterClrMapping/>
  </p:clrMapOvr>
  <p:transition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7051168"/>
      </p:ext>
    </p:extLst>
  </p:cSld>
  <p:clrMapOvr>
    <a:masterClrMapping/>
  </p:clrMapOvr>
  <p:transition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99360880"/>
      </p:ext>
    </p:extLst>
  </p:cSld>
  <p:clrMapOvr>
    <a:masterClrMapping/>
  </p:clrMapOvr>
  <p:transition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0"/>
            <a:ext cx="2057400" cy="60229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33400"/>
            <a:ext cx="6019800" cy="60229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59925405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33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79450" y="533400"/>
            <a:ext cx="7748588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89803" dir="81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527175"/>
            <a:ext cx="8229600" cy="502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53882" dir="81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1380" name="Rectangle 4"/>
          <p:cNvSpPr>
            <a:spLocks noChangeArrowheads="1"/>
          </p:cNvSpPr>
          <p:nvPr/>
        </p:nvSpPr>
        <p:spPr bwMode="auto">
          <a:xfrm>
            <a:off x="227017" y="1233488"/>
            <a:ext cx="8683625" cy="4603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1389" name="Rectangle 13"/>
          <p:cNvSpPr>
            <a:spLocks noChangeArrowheads="1"/>
          </p:cNvSpPr>
          <p:nvPr/>
        </p:nvSpPr>
        <p:spPr bwMode="auto">
          <a:xfrm>
            <a:off x="227017" y="484188"/>
            <a:ext cx="8683625" cy="4603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  <p:sldLayoutId id="2147483657" r:id="rId4"/>
    <p:sldLayoutId id="2147483658" r:id="rId5"/>
    <p:sldLayoutId id="2147483659" r:id="rId6"/>
    <p:sldLayoutId id="2147483660" r:id="rId7"/>
    <p:sldLayoutId id="2147483661" r:id="rId8"/>
    <p:sldLayoutId id="2147483662" r:id="rId9"/>
    <p:sldLayoutId id="2147483663" r:id="rId10"/>
    <p:sldLayoutId id="2147483664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50000"/>
        </a:spcBef>
        <a:spcAft>
          <a:spcPct val="0"/>
        </a:spcAft>
        <a:buClr>
          <a:srgbClr val="2AABA8"/>
        </a:buClr>
        <a:buFont typeface="Wingdings" charset="0"/>
        <a:buChar char="§"/>
        <a:defRPr sz="2800">
          <a:solidFill>
            <a:srgbClr val="FFFFFF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0"/>
        </a:spcBef>
        <a:spcAft>
          <a:spcPct val="0"/>
        </a:spcAft>
        <a:buClr>
          <a:srgbClr val="2AABA8"/>
        </a:buClr>
        <a:buFont typeface="Wingdings" charset="0"/>
        <a:buChar char="§"/>
        <a:defRPr sz="2400">
          <a:solidFill>
            <a:srgbClr val="FFFFFF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0"/>
        </a:spcBef>
        <a:spcAft>
          <a:spcPct val="0"/>
        </a:spcAft>
        <a:buClr>
          <a:srgbClr val="2AABA8"/>
        </a:buClr>
        <a:buFont typeface="Wingdings" charset="0"/>
        <a:buChar char="§"/>
        <a:defRPr sz="2000">
          <a:solidFill>
            <a:srgbClr val="FFFFFF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0"/>
        </a:spcBef>
        <a:spcAft>
          <a:spcPct val="0"/>
        </a:spcAft>
        <a:buClr>
          <a:srgbClr val="2AABA8"/>
        </a:buClr>
        <a:buFont typeface="Wingdings" charset="0"/>
        <a:buChar char="§"/>
        <a:defRPr>
          <a:solidFill>
            <a:srgbClr val="FFFFFF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0"/>
        </a:spcBef>
        <a:spcAft>
          <a:spcPct val="0"/>
        </a:spcAft>
        <a:buClr>
          <a:srgbClr val="2AABA8"/>
        </a:buClr>
        <a:buFont typeface="Wingdings" charset="0"/>
        <a:buChar char="§"/>
        <a:defRPr>
          <a:solidFill>
            <a:srgbClr val="FFFFFF"/>
          </a:solidFill>
          <a:latin typeface="+mn-lt"/>
          <a:ea typeface="+mn-ea"/>
        </a:defRPr>
      </a:lvl5pPr>
      <a:lvl6pPr marL="2514600" indent="-228600" algn="l" rtl="0" eaLnBrk="0" fontAlgn="base" hangingPunct="0">
        <a:spcBef>
          <a:spcPct val="0"/>
        </a:spcBef>
        <a:spcAft>
          <a:spcPct val="0"/>
        </a:spcAft>
        <a:buClr>
          <a:srgbClr val="2AABA8"/>
        </a:buClr>
        <a:buFont typeface="Wingdings" charset="0"/>
        <a:buChar char="§"/>
        <a:defRPr>
          <a:solidFill>
            <a:srgbClr val="FFFFFF"/>
          </a:solidFill>
          <a:latin typeface="+mn-lt"/>
          <a:ea typeface="+mn-ea"/>
        </a:defRPr>
      </a:lvl6pPr>
      <a:lvl7pPr marL="2971800" indent="-228600" algn="l" rtl="0" eaLnBrk="0" fontAlgn="base" hangingPunct="0">
        <a:spcBef>
          <a:spcPct val="0"/>
        </a:spcBef>
        <a:spcAft>
          <a:spcPct val="0"/>
        </a:spcAft>
        <a:buClr>
          <a:srgbClr val="2AABA8"/>
        </a:buClr>
        <a:buFont typeface="Wingdings" charset="0"/>
        <a:buChar char="§"/>
        <a:defRPr>
          <a:solidFill>
            <a:srgbClr val="FFFFFF"/>
          </a:solidFill>
          <a:latin typeface="+mn-lt"/>
          <a:ea typeface="+mn-ea"/>
        </a:defRPr>
      </a:lvl7pPr>
      <a:lvl8pPr marL="3429000" indent="-228600" algn="l" rtl="0" eaLnBrk="0" fontAlgn="base" hangingPunct="0">
        <a:spcBef>
          <a:spcPct val="0"/>
        </a:spcBef>
        <a:spcAft>
          <a:spcPct val="0"/>
        </a:spcAft>
        <a:buClr>
          <a:srgbClr val="2AABA8"/>
        </a:buClr>
        <a:buFont typeface="Wingdings" charset="0"/>
        <a:buChar char="§"/>
        <a:defRPr>
          <a:solidFill>
            <a:srgbClr val="FFFFFF"/>
          </a:solidFill>
          <a:latin typeface="+mn-lt"/>
          <a:ea typeface="+mn-ea"/>
        </a:defRPr>
      </a:lvl8pPr>
      <a:lvl9pPr marL="3886200" indent="-228600" algn="l" rtl="0" eaLnBrk="0" fontAlgn="base" hangingPunct="0">
        <a:spcBef>
          <a:spcPct val="0"/>
        </a:spcBef>
        <a:spcAft>
          <a:spcPct val="0"/>
        </a:spcAft>
        <a:buClr>
          <a:srgbClr val="2AABA8"/>
        </a:buClr>
        <a:buFont typeface="Wingdings" charset="0"/>
        <a:buChar char="§"/>
        <a:defRPr>
          <a:solidFill>
            <a:srgbClr val="FFFFFF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 flipV="1">
            <a:off x="285750" y="698328"/>
            <a:ext cx="8572500" cy="185"/>
          </a:xfrm>
          <a:prstGeom prst="line">
            <a:avLst/>
          </a:prstGeom>
          <a:ln w="25400">
            <a:solidFill>
              <a:srgbClr val="A6AAA9"/>
            </a:solidFill>
            <a:miter lim="400000"/>
          </a:ln>
        </p:spPr>
        <p:txBody>
          <a:bodyPr lIns="35693" tIns="35693" rIns="35693" bIns="35693" anchor="ctr"/>
          <a:lstStyle/>
          <a:p>
            <a:pPr defTabSz="321258" eaLnBrk="1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sz="1200" kern="0">
              <a:solidFill>
                <a:srgbClr val="000000"/>
              </a:solidFill>
              <a:latin typeface="Helvetica"/>
              <a:ea typeface="Helvetica"/>
              <a:cs typeface="Helvetica"/>
              <a:sym typeface="Helvetica"/>
            </a:endParaRPr>
          </a:p>
        </p:txBody>
      </p:sp>
      <p:sp>
        <p:nvSpPr>
          <p:cNvPr id="3" name="Shape 3"/>
          <p:cNvSpPr>
            <a:spLocks noGrp="1"/>
          </p:cNvSpPr>
          <p:nvPr>
            <p:ph type="title"/>
          </p:nvPr>
        </p:nvSpPr>
        <p:spPr>
          <a:xfrm>
            <a:off x="285750" y="1080492"/>
            <a:ext cx="8572500" cy="5089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35693" tIns="35693" rIns="35693" bIns="35693">
            <a:normAutofit/>
          </a:bodyPr>
          <a:lstStyle/>
          <a:p>
            <a:r>
              <a:t>Title Text</a:t>
            </a:r>
          </a:p>
        </p:txBody>
      </p:sp>
      <p:sp>
        <p:nvSpPr>
          <p:cNvPr id="4" name="Shape 4"/>
          <p:cNvSpPr>
            <a:spLocks noGrp="1"/>
          </p:cNvSpPr>
          <p:nvPr>
            <p:ph type="body" idx="1"/>
          </p:nvPr>
        </p:nvSpPr>
        <p:spPr>
          <a:xfrm>
            <a:off x="285750" y="1928812"/>
            <a:ext cx="8572500" cy="42951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35693" tIns="35693" rIns="35693" bIns="35693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" name="Shape 5"/>
          <p:cNvSpPr>
            <a:spLocks noGrp="1"/>
          </p:cNvSpPr>
          <p:nvPr>
            <p:ph type="sldNum" sz="quarter" idx="2"/>
          </p:nvPr>
        </p:nvSpPr>
        <p:spPr>
          <a:xfrm>
            <a:off x="8549030" y="303609"/>
            <a:ext cx="305788" cy="290140"/>
          </a:xfrm>
          <a:prstGeom prst="rect">
            <a:avLst/>
          </a:prstGeom>
          <a:ln w="12700">
            <a:miter lim="400000"/>
          </a:ln>
        </p:spPr>
        <p:txBody>
          <a:bodyPr wrap="none" lIns="35693" tIns="35693" rIns="35693" bIns="35693">
            <a:spAutoFit/>
          </a:bodyPr>
          <a:lstStyle>
            <a:lvl1pPr algn="r">
              <a:lnSpc>
                <a:spcPct val="80000"/>
              </a:lnSpc>
              <a:spcBef>
                <a:spcPts val="0"/>
              </a:spcBef>
              <a:defRPr sz="1700">
                <a:latin typeface="DIN Alternate"/>
                <a:ea typeface="DIN Alternate"/>
                <a:cs typeface="DIN Alternate"/>
                <a:sym typeface="DIN Alternate"/>
              </a:defRPr>
            </a:lvl1pPr>
          </a:lstStyle>
          <a:p>
            <a:pPr defTabSz="410499" eaLnBrk="1" fontAlgn="auto">
              <a:spcAft>
                <a:spcPts val="0"/>
              </a:spcAft>
            </a:pPr>
            <a:fld id="{86CB4B4D-7CA3-9044-876B-883B54F8677D}" type="slidenum">
              <a:rPr lang="uk-UA" kern="0" smtClean="0">
                <a:solidFill>
                  <a:srgbClr val="838787"/>
                </a:solidFill>
              </a:rPr>
              <a:pPr defTabSz="410499" eaLnBrk="1" fontAlgn="auto">
                <a:spcAft>
                  <a:spcPts val="0"/>
                </a:spcAft>
              </a:pPr>
              <a:t>‹#›</a:t>
            </a:fld>
            <a:endParaRPr lang="uk-UA" kern="0">
              <a:solidFill>
                <a:srgbClr val="8387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367866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  <p:sldLayoutId id="2147483677" r:id="rId12"/>
    <p:sldLayoutId id="2147483678" r:id="rId13"/>
    <p:sldLayoutId id="2147483679" r:id="rId14"/>
    <p:sldLayoutId id="2147483680" r:id="rId15"/>
    <p:sldLayoutId id="2147483681" r:id="rId16"/>
    <p:sldLayoutId id="2147483682" r:id="rId17"/>
  </p:sldLayoutIdLst>
  <p:transition spd="med"/>
  <p:txStyles>
    <p:titleStyle>
      <a:lvl1pPr marL="0" marR="0" indent="0" algn="l" defTabSz="410499" latinLnBrk="0">
        <a:lnSpc>
          <a:spcPct val="80000"/>
        </a:lnSpc>
        <a:spcBef>
          <a:spcPts val="1969"/>
        </a:spcBef>
        <a:spcAft>
          <a:spcPts val="0"/>
        </a:spcAft>
        <a:buClrTx/>
        <a:buSzTx/>
        <a:buFontTx/>
        <a:buNone/>
        <a:tabLst/>
        <a:defRPr sz="4200" b="0" i="0" u="none" strike="noStrike" cap="all" spc="0" baseline="0">
          <a:ln>
            <a:noFill/>
          </a:ln>
          <a:solidFill>
            <a:srgbClr val="009051"/>
          </a:solidFill>
          <a:uFillTx/>
          <a:latin typeface="+mn-lt"/>
          <a:ea typeface="+mn-ea"/>
          <a:cs typeface="+mn-cs"/>
          <a:sym typeface="DIN Condensed"/>
        </a:defRPr>
      </a:lvl1pPr>
      <a:lvl2pPr marL="0" marR="0" indent="0" algn="l" defTabSz="410499" latinLnBrk="0">
        <a:lnSpc>
          <a:spcPct val="80000"/>
        </a:lnSpc>
        <a:spcBef>
          <a:spcPts val="1969"/>
        </a:spcBef>
        <a:spcAft>
          <a:spcPts val="0"/>
        </a:spcAft>
        <a:buClrTx/>
        <a:buSzTx/>
        <a:buFontTx/>
        <a:buNone/>
        <a:tabLst/>
        <a:defRPr sz="4200" b="0" i="0" u="none" strike="noStrike" cap="all" spc="0" baseline="0">
          <a:ln>
            <a:noFill/>
          </a:ln>
          <a:solidFill>
            <a:srgbClr val="009051"/>
          </a:solidFill>
          <a:uFillTx/>
          <a:latin typeface="+mn-lt"/>
          <a:ea typeface="+mn-ea"/>
          <a:cs typeface="+mn-cs"/>
          <a:sym typeface="DIN Condensed"/>
        </a:defRPr>
      </a:lvl2pPr>
      <a:lvl3pPr marL="0" marR="0" indent="0" algn="l" defTabSz="410499" latinLnBrk="0">
        <a:lnSpc>
          <a:spcPct val="80000"/>
        </a:lnSpc>
        <a:spcBef>
          <a:spcPts val="1969"/>
        </a:spcBef>
        <a:spcAft>
          <a:spcPts val="0"/>
        </a:spcAft>
        <a:buClrTx/>
        <a:buSzTx/>
        <a:buFontTx/>
        <a:buNone/>
        <a:tabLst/>
        <a:defRPr sz="4200" b="0" i="0" u="none" strike="noStrike" cap="all" spc="0" baseline="0">
          <a:ln>
            <a:noFill/>
          </a:ln>
          <a:solidFill>
            <a:srgbClr val="009051"/>
          </a:solidFill>
          <a:uFillTx/>
          <a:latin typeface="+mn-lt"/>
          <a:ea typeface="+mn-ea"/>
          <a:cs typeface="+mn-cs"/>
          <a:sym typeface="DIN Condensed"/>
        </a:defRPr>
      </a:lvl3pPr>
      <a:lvl4pPr marL="0" marR="0" indent="0" algn="l" defTabSz="410499" latinLnBrk="0">
        <a:lnSpc>
          <a:spcPct val="80000"/>
        </a:lnSpc>
        <a:spcBef>
          <a:spcPts val="1969"/>
        </a:spcBef>
        <a:spcAft>
          <a:spcPts val="0"/>
        </a:spcAft>
        <a:buClrTx/>
        <a:buSzTx/>
        <a:buFontTx/>
        <a:buNone/>
        <a:tabLst/>
        <a:defRPr sz="4200" b="0" i="0" u="none" strike="noStrike" cap="all" spc="0" baseline="0">
          <a:ln>
            <a:noFill/>
          </a:ln>
          <a:solidFill>
            <a:srgbClr val="009051"/>
          </a:solidFill>
          <a:uFillTx/>
          <a:latin typeface="+mn-lt"/>
          <a:ea typeface="+mn-ea"/>
          <a:cs typeface="+mn-cs"/>
          <a:sym typeface="DIN Condensed"/>
        </a:defRPr>
      </a:lvl4pPr>
      <a:lvl5pPr marL="0" marR="0" indent="0" algn="l" defTabSz="410499" latinLnBrk="0">
        <a:lnSpc>
          <a:spcPct val="80000"/>
        </a:lnSpc>
        <a:spcBef>
          <a:spcPts val="1969"/>
        </a:spcBef>
        <a:spcAft>
          <a:spcPts val="0"/>
        </a:spcAft>
        <a:buClrTx/>
        <a:buSzTx/>
        <a:buFontTx/>
        <a:buNone/>
        <a:tabLst/>
        <a:defRPr sz="4200" b="0" i="0" u="none" strike="noStrike" cap="all" spc="0" baseline="0">
          <a:ln>
            <a:noFill/>
          </a:ln>
          <a:solidFill>
            <a:srgbClr val="009051"/>
          </a:solidFill>
          <a:uFillTx/>
          <a:latin typeface="+mn-lt"/>
          <a:ea typeface="+mn-ea"/>
          <a:cs typeface="+mn-cs"/>
          <a:sym typeface="DIN Condensed"/>
        </a:defRPr>
      </a:lvl5pPr>
      <a:lvl6pPr marL="0" marR="0" indent="0" algn="l" defTabSz="410499" latinLnBrk="0">
        <a:lnSpc>
          <a:spcPct val="80000"/>
        </a:lnSpc>
        <a:spcBef>
          <a:spcPts val="1969"/>
        </a:spcBef>
        <a:spcAft>
          <a:spcPts val="0"/>
        </a:spcAft>
        <a:buClrTx/>
        <a:buSzTx/>
        <a:buFontTx/>
        <a:buNone/>
        <a:tabLst/>
        <a:defRPr sz="4200" b="0" i="0" u="none" strike="noStrike" cap="all" spc="0" baseline="0">
          <a:ln>
            <a:noFill/>
          </a:ln>
          <a:solidFill>
            <a:srgbClr val="009051"/>
          </a:solidFill>
          <a:uFillTx/>
          <a:latin typeface="+mn-lt"/>
          <a:ea typeface="+mn-ea"/>
          <a:cs typeface="+mn-cs"/>
          <a:sym typeface="DIN Condensed"/>
        </a:defRPr>
      </a:lvl6pPr>
      <a:lvl7pPr marL="0" marR="0" indent="0" algn="l" defTabSz="410499" latinLnBrk="0">
        <a:lnSpc>
          <a:spcPct val="80000"/>
        </a:lnSpc>
        <a:spcBef>
          <a:spcPts val="1969"/>
        </a:spcBef>
        <a:spcAft>
          <a:spcPts val="0"/>
        </a:spcAft>
        <a:buClrTx/>
        <a:buSzTx/>
        <a:buFontTx/>
        <a:buNone/>
        <a:tabLst/>
        <a:defRPr sz="4200" b="0" i="0" u="none" strike="noStrike" cap="all" spc="0" baseline="0">
          <a:ln>
            <a:noFill/>
          </a:ln>
          <a:solidFill>
            <a:srgbClr val="009051"/>
          </a:solidFill>
          <a:uFillTx/>
          <a:latin typeface="+mn-lt"/>
          <a:ea typeface="+mn-ea"/>
          <a:cs typeface="+mn-cs"/>
          <a:sym typeface="DIN Condensed"/>
        </a:defRPr>
      </a:lvl7pPr>
      <a:lvl8pPr marL="0" marR="0" indent="0" algn="l" defTabSz="410499" latinLnBrk="0">
        <a:lnSpc>
          <a:spcPct val="80000"/>
        </a:lnSpc>
        <a:spcBef>
          <a:spcPts val="1969"/>
        </a:spcBef>
        <a:spcAft>
          <a:spcPts val="0"/>
        </a:spcAft>
        <a:buClrTx/>
        <a:buSzTx/>
        <a:buFontTx/>
        <a:buNone/>
        <a:tabLst/>
        <a:defRPr sz="4200" b="0" i="0" u="none" strike="noStrike" cap="all" spc="0" baseline="0">
          <a:ln>
            <a:noFill/>
          </a:ln>
          <a:solidFill>
            <a:srgbClr val="009051"/>
          </a:solidFill>
          <a:uFillTx/>
          <a:latin typeface="+mn-lt"/>
          <a:ea typeface="+mn-ea"/>
          <a:cs typeface="+mn-cs"/>
          <a:sym typeface="DIN Condensed"/>
        </a:defRPr>
      </a:lvl8pPr>
      <a:lvl9pPr marL="0" marR="0" indent="0" algn="l" defTabSz="410499" latinLnBrk="0">
        <a:lnSpc>
          <a:spcPct val="80000"/>
        </a:lnSpc>
        <a:spcBef>
          <a:spcPts val="1969"/>
        </a:spcBef>
        <a:spcAft>
          <a:spcPts val="0"/>
        </a:spcAft>
        <a:buClrTx/>
        <a:buSzTx/>
        <a:buFontTx/>
        <a:buNone/>
        <a:tabLst/>
        <a:defRPr sz="4200" b="0" i="0" u="none" strike="noStrike" cap="all" spc="0" baseline="0">
          <a:ln>
            <a:noFill/>
          </a:ln>
          <a:solidFill>
            <a:srgbClr val="009051"/>
          </a:solidFill>
          <a:uFillTx/>
          <a:latin typeface="+mn-lt"/>
          <a:ea typeface="+mn-ea"/>
          <a:cs typeface="+mn-cs"/>
          <a:sym typeface="DIN Condensed"/>
        </a:defRPr>
      </a:lvl9pPr>
    </p:titleStyle>
    <p:bodyStyle>
      <a:lvl1pPr marL="312336" marR="0" indent="-312336" algn="l" defTabSz="410499" latinLnBrk="0">
        <a:lnSpc>
          <a:spcPct val="100000"/>
        </a:lnSpc>
        <a:spcBef>
          <a:spcPts val="1969"/>
        </a:spcBef>
        <a:spcAft>
          <a:spcPts val="0"/>
        </a:spcAft>
        <a:buClr>
          <a:schemeClr val="accent1">
            <a:satOff val="-4060"/>
          </a:schemeClr>
        </a:buClr>
        <a:buSzPct val="104999"/>
        <a:buFont typeface="Avenir Next"/>
        <a:buChar char="‣"/>
        <a:tabLst/>
        <a:defRPr sz="2400" b="0" i="0" u="none" strike="noStrike" cap="none" spc="0" baseline="0">
          <a:ln>
            <a:noFill/>
          </a:ln>
          <a:solidFill>
            <a:srgbClr val="838787"/>
          </a:solidFill>
          <a:uFillTx/>
          <a:latin typeface="Avenir Next Medium"/>
          <a:ea typeface="Avenir Next Medium"/>
          <a:cs typeface="Avenir Next Medium"/>
          <a:sym typeface="Avenir Next Medium"/>
        </a:defRPr>
      </a:lvl1pPr>
      <a:lvl2pPr marL="624672" marR="0" indent="-312336" algn="l" defTabSz="410499" latinLnBrk="0">
        <a:lnSpc>
          <a:spcPct val="100000"/>
        </a:lnSpc>
        <a:spcBef>
          <a:spcPts val="1969"/>
        </a:spcBef>
        <a:spcAft>
          <a:spcPts val="0"/>
        </a:spcAft>
        <a:buClr>
          <a:schemeClr val="accent1">
            <a:satOff val="-4060"/>
          </a:schemeClr>
        </a:buClr>
        <a:buSzPct val="104999"/>
        <a:buFont typeface="Avenir Next"/>
        <a:buChar char="‣"/>
        <a:tabLst/>
        <a:defRPr sz="2400" b="0" i="0" u="none" strike="noStrike" cap="none" spc="0" baseline="0">
          <a:ln>
            <a:noFill/>
          </a:ln>
          <a:solidFill>
            <a:srgbClr val="838787"/>
          </a:solidFill>
          <a:uFillTx/>
          <a:latin typeface="Avenir Next Medium"/>
          <a:ea typeface="Avenir Next Medium"/>
          <a:cs typeface="Avenir Next Medium"/>
          <a:sym typeface="Avenir Next Medium"/>
        </a:defRPr>
      </a:lvl2pPr>
      <a:lvl3pPr marL="937008" marR="0" indent="-312336" algn="l" defTabSz="410499" latinLnBrk="0">
        <a:lnSpc>
          <a:spcPct val="100000"/>
        </a:lnSpc>
        <a:spcBef>
          <a:spcPts val="1969"/>
        </a:spcBef>
        <a:spcAft>
          <a:spcPts val="0"/>
        </a:spcAft>
        <a:buClr>
          <a:schemeClr val="accent1">
            <a:satOff val="-4060"/>
          </a:schemeClr>
        </a:buClr>
        <a:buSzPct val="104999"/>
        <a:buFont typeface="Avenir Next"/>
        <a:buChar char="‣"/>
        <a:tabLst/>
        <a:defRPr sz="2400" b="0" i="0" u="none" strike="noStrike" cap="none" spc="0" baseline="0">
          <a:ln>
            <a:noFill/>
          </a:ln>
          <a:solidFill>
            <a:srgbClr val="838787"/>
          </a:solidFill>
          <a:uFillTx/>
          <a:latin typeface="Avenir Next Medium"/>
          <a:ea typeface="Avenir Next Medium"/>
          <a:cs typeface="Avenir Next Medium"/>
          <a:sym typeface="Avenir Next Medium"/>
        </a:defRPr>
      </a:lvl3pPr>
      <a:lvl4pPr marL="1249344" marR="0" indent="-312336" algn="l" defTabSz="410499" latinLnBrk="0">
        <a:lnSpc>
          <a:spcPct val="100000"/>
        </a:lnSpc>
        <a:spcBef>
          <a:spcPts val="1969"/>
        </a:spcBef>
        <a:spcAft>
          <a:spcPts val="0"/>
        </a:spcAft>
        <a:buClr>
          <a:schemeClr val="accent1">
            <a:satOff val="-4060"/>
          </a:schemeClr>
        </a:buClr>
        <a:buSzPct val="104999"/>
        <a:buFont typeface="Avenir Next"/>
        <a:buChar char="‣"/>
        <a:tabLst/>
        <a:defRPr sz="2400" b="0" i="0" u="none" strike="noStrike" cap="none" spc="0" baseline="0">
          <a:ln>
            <a:noFill/>
          </a:ln>
          <a:solidFill>
            <a:srgbClr val="838787"/>
          </a:solidFill>
          <a:uFillTx/>
          <a:latin typeface="Avenir Next Medium"/>
          <a:ea typeface="Avenir Next Medium"/>
          <a:cs typeface="Avenir Next Medium"/>
          <a:sym typeface="Avenir Next Medium"/>
        </a:defRPr>
      </a:lvl4pPr>
      <a:lvl5pPr marL="1561680" marR="0" indent="-312336" algn="l" defTabSz="410499" latinLnBrk="0">
        <a:lnSpc>
          <a:spcPct val="100000"/>
        </a:lnSpc>
        <a:spcBef>
          <a:spcPts val="1969"/>
        </a:spcBef>
        <a:spcAft>
          <a:spcPts val="0"/>
        </a:spcAft>
        <a:buClr>
          <a:schemeClr val="accent1">
            <a:satOff val="-4060"/>
          </a:schemeClr>
        </a:buClr>
        <a:buSzPct val="104999"/>
        <a:buFont typeface="Avenir Next"/>
        <a:buChar char="‣"/>
        <a:tabLst/>
        <a:defRPr sz="2400" b="0" i="0" u="none" strike="noStrike" cap="none" spc="0" baseline="0">
          <a:ln>
            <a:noFill/>
          </a:ln>
          <a:solidFill>
            <a:srgbClr val="838787"/>
          </a:solidFill>
          <a:uFillTx/>
          <a:latin typeface="Avenir Next Medium"/>
          <a:ea typeface="Avenir Next Medium"/>
          <a:cs typeface="Avenir Next Medium"/>
          <a:sym typeface="Avenir Next Medium"/>
        </a:defRPr>
      </a:lvl5pPr>
      <a:lvl6pPr marL="1874016" marR="0" indent="-312336" algn="l" defTabSz="410499" latinLnBrk="0">
        <a:lnSpc>
          <a:spcPct val="100000"/>
        </a:lnSpc>
        <a:spcBef>
          <a:spcPts val="1969"/>
        </a:spcBef>
        <a:spcAft>
          <a:spcPts val="0"/>
        </a:spcAft>
        <a:buClr>
          <a:schemeClr val="accent1">
            <a:satOff val="-4060"/>
          </a:schemeClr>
        </a:buClr>
        <a:buSzPct val="104999"/>
        <a:buFont typeface="Avenir Next"/>
        <a:buChar char="‣"/>
        <a:tabLst/>
        <a:defRPr sz="2400" b="0" i="0" u="none" strike="noStrike" cap="none" spc="0" baseline="0">
          <a:ln>
            <a:noFill/>
          </a:ln>
          <a:solidFill>
            <a:srgbClr val="838787"/>
          </a:solidFill>
          <a:uFillTx/>
          <a:latin typeface="Avenir Next Medium"/>
          <a:ea typeface="Avenir Next Medium"/>
          <a:cs typeface="Avenir Next Medium"/>
          <a:sym typeface="Avenir Next Medium"/>
        </a:defRPr>
      </a:lvl6pPr>
      <a:lvl7pPr marL="2186352" marR="0" indent="-312336" algn="l" defTabSz="410499" latinLnBrk="0">
        <a:lnSpc>
          <a:spcPct val="100000"/>
        </a:lnSpc>
        <a:spcBef>
          <a:spcPts val="1969"/>
        </a:spcBef>
        <a:spcAft>
          <a:spcPts val="0"/>
        </a:spcAft>
        <a:buClr>
          <a:schemeClr val="accent1">
            <a:satOff val="-4060"/>
          </a:schemeClr>
        </a:buClr>
        <a:buSzPct val="104999"/>
        <a:buFont typeface="Avenir Next"/>
        <a:buChar char="‣"/>
        <a:tabLst/>
        <a:defRPr sz="2400" b="0" i="0" u="none" strike="noStrike" cap="none" spc="0" baseline="0">
          <a:ln>
            <a:noFill/>
          </a:ln>
          <a:solidFill>
            <a:srgbClr val="838787"/>
          </a:solidFill>
          <a:uFillTx/>
          <a:latin typeface="Avenir Next Medium"/>
          <a:ea typeface="Avenir Next Medium"/>
          <a:cs typeface="Avenir Next Medium"/>
          <a:sym typeface="Avenir Next Medium"/>
        </a:defRPr>
      </a:lvl7pPr>
      <a:lvl8pPr marL="2498688" marR="0" indent="-312336" algn="l" defTabSz="410499" latinLnBrk="0">
        <a:lnSpc>
          <a:spcPct val="100000"/>
        </a:lnSpc>
        <a:spcBef>
          <a:spcPts val="1969"/>
        </a:spcBef>
        <a:spcAft>
          <a:spcPts val="0"/>
        </a:spcAft>
        <a:buClr>
          <a:schemeClr val="accent1">
            <a:satOff val="-4060"/>
          </a:schemeClr>
        </a:buClr>
        <a:buSzPct val="104999"/>
        <a:buFont typeface="Avenir Next"/>
        <a:buChar char="‣"/>
        <a:tabLst/>
        <a:defRPr sz="2400" b="0" i="0" u="none" strike="noStrike" cap="none" spc="0" baseline="0">
          <a:ln>
            <a:noFill/>
          </a:ln>
          <a:solidFill>
            <a:srgbClr val="838787"/>
          </a:solidFill>
          <a:uFillTx/>
          <a:latin typeface="Avenir Next Medium"/>
          <a:ea typeface="Avenir Next Medium"/>
          <a:cs typeface="Avenir Next Medium"/>
          <a:sym typeface="Avenir Next Medium"/>
        </a:defRPr>
      </a:lvl8pPr>
      <a:lvl9pPr marL="2811024" marR="0" indent="-312336" algn="l" defTabSz="410499" latinLnBrk="0">
        <a:lnSpc>
          <a:spcPct val="100000"/>
        </a:lnSpc>
        <a:spcBef>
          <a:spcPts val="1969"/>
        </a:spcBef>
        <a:spcAft>
          <a:spcPts val="0"/>
        </a:spcAft>
        <a:buClr>
          <a:schemeClr val="accent1">
            <a:satOff val="-4060"/>
          </a:schemeClr>
        </a:buClr>
        <a:buSzPct val="104999"/>
        <a:buFont typeface="Avenir Next"/>
        <a:buChar char="‣"/>
        <a:tabLst/>
        <a:defRPr sz="2400" b="0" i="0" u="none" strike="noStrike" cap="none" spc="0" baseline="0">
          <a:ln>
            <a:noFill/>
          </a:ln>
          <a:solidFill>
            <a:srgbClr val="838787"/>
          </a:solidFill>
          <a:uFillTx/>
          <a:latin typeface="Avenir Next Medium"/>
          <a:ea typeface="Avenir Next Medium"/>
          <a:cs typeface="Avenir Next Medium"/>
          <a:sym typeface="Avenir Next Medium"/>
        </a:defRPr>
      </a:lvl9pPr>
    </p:bodyStyle>
    <p:otherStyle>
      <a:lvl1pPr marL="0" marR="0" indent="0" algn="r" defTabSz="410499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7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1pPr>
      <a:lvl2pPr marL="0" marR="0" indent="160631" algn="r" defTabSz="410499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7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2pPr>
      <a:lvl3pPr marL="0" marR="0" indent="321258" algn="r" defTabSz="410499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7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3pPr>
      <a:lvl4pPr marL="0" marR="0" indent="481889" algn="r" defTabSz="410499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7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4pPr>
      <a:lvl5pPr marL="0" marR="0" indent="642519" algn="r" defTabSz="410499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7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5pPr>
      <a:lvl6pPr marL="0" marR="0" indent="803151" algn="r" defTabSz="410499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7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6pPr>
      <a:lvl7pPr marL="0" marR="0" indent="963776" algn="r" defTabSz="410499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7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7pPr>
      <a:lvl8pPr marL="0" marR="0" indent="1124409" algn="r" defTabSz="410499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7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8pPr>
      <a:lvl9pPr marL="0" marR="0" indent="1285039" algn="r" defTabSz="410499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7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33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79450" y="533400"/>
            <a:ext cx="7748588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89803" dir="81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527175"/>
            <a:ext cx="8229600" cy="502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53882" dir="81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1380" name="Rectangle 4"/>
          <p:cNvSpPr>
            <a:spLocks noChangeArrowheads="1"/>
          </p:cNvSpPr>
          <p:nvPr/>
        </p:nvSpPr>
        <p:spPr bwMode="auto">
          <a:xfrm>
            <a:off x="227013" y="1233488"/>
            <a:ext cx="8683625" cy="4603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800" b="0">
              <a:solidFill>
                <a:srgbClr val="FFFFFF"/>
              </a:solidFill>
              <a:latin typeface="Times New Roman" charset="0"/>
            </a:endParaRPr>
          </a:p>
        </p:txBody>
      </p:sp>
      <p:sp>
        <p:nvSpPr>
          <p:cNvPr id="101389" name="Rectangle 13"/>
          <p:cNvSpPr>
            <a:spLocks noChangeArrowheads="1"/>
          </p:cNvSpPr>
          <p:nvPr/>
        </p:nvSpPr>
        <p:spPr bwMode="auto">
          <a:xfrm>
            <a:off x="227013" y="484188"/>
            <a:ext cx="8683625" cy="4603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800" b="0">
              <a:solidFill>
                <a:srgbClr val="FFFFFF"/>
              </a:solidFill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1435592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50000"/>
        </a:spcBef>
        <a:spcAft>
          <a:spcPct val="0"/>
        </a:spcAft>
        <a:buClr>
          <a:srgbClr val="2AABA8"/>
        </a:buClr>
        <a:buFont typeface="Wingdings" charset="0"/>
        <a:buChar char="§"/>
        <a:defRPr sz="2800">
          <a:solidFill>
            <a:srgbClr val="FFFFFF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0"/>
        </a:spcBef>
        <a:spcAft>
          <a:spcPct val="0"/>
        </a:spcAft>
        <a:buClr>
          <a:srgbClr val="2AABA8"/>
        </a:buClr>
        <a:buFont typeface="Wingdings" charset="0"/>
        <a:buChar char="§"/>
        <a:defRPr sz="2400">
          <a:solidFill>
            <a:srgbClr val="FFFFFF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0"/>
        </a:spcBef>
        <a:spcAft>
          <a:spcPct val="0"/>
        </a:spcAft>
        <a:buClr>
          <a:srgbClr val="2AABA8"/>
        </a:buClr>
        <a:buFont typeface="Wingdings" charset="0"/>
        <a:buChar char="§"/>
        <a:defRPr sz="2000">
          <a:solidFill>
            <a:srgbClr val="FFFFFF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0"/>
        </a:spcBef>
        <a:spcAft>
          <a:spcPct val="0"/>
        </a:spcAft>
        <a:buClr>
          <a:srgbClr val="2AABA8"/>
        </a:buClr>
        <a:buFont typeface="Wingdings" charset="0"/>
        <a:buChar char="§"/>
        <a:defRPr>
          <a:solidFill>
            <a:srgbClr val="FFFFFF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0"/>
        </a:spcBef>
        <a:spcAft>
          <a:spcPct val="0"/>
        </a:spcAft>
        <a:buClr>
          <a:srgbClr val="2AABA8"/>
        </a:buClr>
        <a:buFont typeface="Wingdings" charset="0"/>
        <a:buChar char="§"/>
        <a:defRPr>
          <a:solidFill>
            <a:srgbClr val="FFFFFF"/>
          </a:solidFill>
          <a:latin typeface="+mn-lt"/>
          <a:ea typeface="+mn-ea"/>
        </a:defRPr>
      </a:lvl5pPr>
      <a:lvl6pPr marL="2514600" indent="-228600" algn="l" rtl="0" eaLnBrk="0" fontAlgn="base" hangingPunct="0">
        <a:spcBef>
          <a:spcPct val="0"/>
        </a:spcBef>
        <a:spcAft>
          <a:spcPct val="0"/>
        </a:spcAft>
        <a:buClr>
          <a:srgbClr val="2AABA8"/>
        </a:buClr>
        <a:buFont typeface="Wingdings" charset="0"/>
        <a:buChar char="§"/>
        <a:defRPr>
          <a:solidFill>
            <a:srgbClr val="FFFFFF"/>
          </a:solidFill>
          <a:latin typeface="+mn-lt"/>
          <a:ea typeface="+mn-ea"/>
        </a:defRPr>
      </a:lvl6pPr>
      <a:lvl7pPr marL="2971800" indent="-228600" algn="l" rtl="0" eaLnBrk="0" fontAlgn="base" hangingPunct="0">
        <a:spcBef>
          <a:spcPct val="0"/>
        </a:spcBef>
        <a:spcAft>
          <a:spcPct val="0"/>
        </a:spcAft>
        <a:buClr>
          <a:srgbClr val="2AABA8"/>
        </a:buClr>
        <a:buFont typeface="Wingdings" charset="0"/>
        <a:buChar char="§"/>
        <a:defRPr>
          <a:solidFill>
            <a:srgbClr val="FFFFFF"/>
          </a:solidFill>
          <a:latin typeface="+mn-lt"/>
          <a:ea typeface="+mn-ea"/>
        </a:defRPr>
      </a:lvl7pPr>
      <a:lvl8pPr marL="3429000" indent="-228600" algn="l" rtl="0" eaLnBrk="0" fontAlgn="base" hangingPunct="0">
        <a:spcBef>
          <a:spcPct val="0"/>
        </a:spcBef>
        <a:spcAft>
          <a:spcPct val="0"/>
        </a:spcAft>
        <a:buClr>
          <a:srgbClr val="2AABA8"/>
        </a:buClr>
        <a:buFont typeface="Wingdings" charset="0"/>
        <a:buChar char="§"/>
        <a:defRPr>
          <a:solidFill>
            <a:srgbClr val="FFFFFF"/>
          </a:solidFill>
          <a:latin typeface="+mn-lt"/>
          <a:ea typeface="+mn-ea"/>
        </a:defRPr>
      </a:lvl8pPr>
      <a:lvl9pPr marL="3886200" indent="-228600" algn="l" rtl="0" eaLnBrk="0" fontAlgn="base" hangingPunct="0">
        <a:spcBef>
          <a:spcPct val="0"/>
        </a:spcBef>
        <a:spcAft>
          <a:spcPct val="0"/>
        </a:spcAft>
        <a:buClr>
          <a:srgbClr val="2AABA8"/>
        </a:buClr>
        <a:buFont typeface="Wingdings" charset="0"/>
        <a:buChar char="§"/>
        <a:defRPr>
          <a:solidFill>
            <a:srgbClr val="FFFFFF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s.ucsd.edu/~ravir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youtube.com/watch?v=qpyCXqXGe7I" TargetMode="External"/><Relationship Id="rId4" Type="http://schemas.openxmlformats.org/officeDocument/2006/relationships/hyperlink" Target="http://viscomp.ucsd.edu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mailto:n2raghavan@ucsd.edu" TargetMode="External"/><Relationship Id="rId2" Type="http://schemas.openxmlformats.org/officeDocument/2006/relationships/hyperlink" Target="mailto:myaldiz@ucsd.edu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mailto:zhw039@ucsd.edu" TargetMode="External"/><Relationship Id="rId4" Type="http://schemas.openxmlformats.org/officeDocument/2006/relationships/hyperlink" Target="mailto:liw026@ucsd.edu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6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34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hyperlink" Target="http://viscomp.ucsd.edu/classes/cse167/wi24" TargetMode="Externa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wmf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://viscomp.ucsd.edu/classes/cse167/wi24/index.html" TargetMode="External"/><Relationship Id="rId2" Type="http://schemas.openxmlformats.org/officeDocument/2006/relationships/hyperlink" Target="http://viscomp.ucsd.edu/classes/cse167/wi17/onlinelectures.html" TargetMode="Externa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hyperlink" Target="https://www.youtube.com/watch?v=495nCzxM9PI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wm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image" Target="../media/image51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3.jpeg"/><Relationship Id="rId4" Type="http://schemas.openxmlformats.org/officeDocument/2006/relationships/image" Target="../media/image52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55.jpe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youtube.com/watch?v=LzZwiLUVaKg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550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066800"/>
            <a:ext cx="7772400" cy="1143000"/>
          </a:xfrm>
        </p:spPr>
        <p:txBody>
          <a:bodyPr/>
          <a:lstStyle/>
          <a:p>
            <a:r>
              <a:rPr lang="en-US" sz="3200" dirty="0"/>
              <a:t>Computer Graphics</a:t>
            </a:r>
          </a:p>
        </p:txBody>
      </p:sp>
      <p:sp>
        <p:nvSpPr>
          <p:cNvPr id="104550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1107" y="2295525"/>
            <a:ext cx="8849195" cy="1752600"/>
          </a:xfrm>
        </p:spPr>
        <p:txBody>
          <a:bodyPr/>
          <a:lstStyle/>
          <a:p>
            <a:r>
              <a:rPr lang="en-US" dirty="0"/>
              <a:t>CSE 167 [Win 24], Lecture 1: Overview and History</a:t>
            </a:r>
          </a:p>
          <a:p>
            <a:r>
              <a:rPr lang="en-US" dirty="0"/>
              <a:t>Ravi Ramamoorthi</a:t>
            </a:r>
          </a:p>
        </p:txBody>
      </p:sp>
      <p:sp>
        <p:nvSpPr>
          <p:cNvPr id="1045508" name="Rectangle 4"/>
          <p:cNvSpPr>
            <a:spLocks noChangeArrowheads="1"/>
          </p:cNvSpPr>
          <p:nvPr/>
        </p:nvSpPr>
        <p:spPr bwMode="auto">
          <a:xfrm>
            <a:off x="133350" y="2525716"/>
            <a:ext cx="9144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045509" name="Rectangle 5"/>
          <p:cNvSpPr>
            <a:spLocks noChangeArrowheads="1"/>
          </p:cNvSpPr>
          <p:nvPr/>
        </p:nvSpPr>
        <p:spPr bwMode="auto">
          <a:xfrm>
            <a:off x="123825" y="2525716"/>
            <a:ext cx="9144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045510" name="Rectangle 6"/>
          <p:cNvSpPr>
            <a:spLocks noChangeArrowheads="1"/>
          </p:cNvSpPr>
          <p:nvPr/>
        </p:nvSpPr>
        <p:spPr bwMode="auto">
          <a:xfrm>
            <a:off x="111125" y="2525716"/>
            <a:ext cx="9144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045511" name="Rectangle 7"/>
          <p:cNvSpPr>
            <a:spLocks noChangeArrowheads="1"/>
          </p:cNvSpPr>
          <p:nvPr/>
        </p:nvSpPr>
        <p:spPr bwMode="auto">
          <a:xfrm>
            <a:off x="133350" y="2525716"/>
            <a:ext cx="9144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pic>
        <p:nvPicPr>
          <p:cNvPr id="1045512" name="Picture 8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4495803"/>
            <a:ext cx="1524000" cy="1501775"/>
          </a:xfrm>
          <a:prstGeom prst="rect">
            <a:avLst/>
          </a:prstGeom>
          <a:noFill/>
          <a:ln>
            <a:noFill/>
          </a:ln>
          <a:effectLst>
            <a:outerShdw blurRad="63500" dist="107763" dir="8100000" algn="ctr" rotWithShape="0">
              <a:schemeClr val="bg2">
                <a:alpha val="74998"/>
              </a:scheme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2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5513" name="Picture 9" descr="foley-fla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4522789"/>
            <a:ext cx="2286000" cy="151447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5514" name="Picture 10" descr="kajiya-chess-sig8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4530727"/>
            <a:ext cx="1752600" cy="14605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5515" name="Picture 11" descr="meier-painterly-sig96-noborder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4495802"/>
            <a:ext cx="2514600" cy="14747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45516" name="Text Box 12"/>
          <p:cNvSpPr txBox="1">
            <a:spLocks noChangeArrowheads="1"/>
          </p:cNvSpPr>
          <p:nvPr/>
        </p:nvSpPr>
        <p:spPr bwMode="auto">
          <a:xfrm>
            <a:off x="1553454" y="3575051"/>
            <a:ext cx="632622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eaLnBrk="1" hangingPunct="1"/>
            <a:r>
              <a:rPr lang="en-US" dirty="0"/>
              <a:t>http://viscomp.ucsd.edu/classes/cse167/wi24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6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Goals</a:t>
            </a:r>
          </a:p>
        </p:txBody>
      </p:sp>
      <p:sp>
        <p:nvSpPr>
          <p:cNvPr id="1046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527175"/>
            <a:ext cx="8458200" cy="5029200"/>
          </a:xfrm>
        </p:spPr>
        <p:txBody>
          <a:bodyPr/>
          <a:lstStyle/>
          <a:p>
            <a:r>
              <a:rPr lang="en-US" b="1" dirty="0"/>
              <a:t>Systems:</a:t>
            </a:r>
            <a:r>
              <a:rPr lang="en-US" dirty="0"/>
              <a:t>   Write complex 3D graphics programs (real-time scene in OpenGL, offline raytracer)</a:t>
            </a:r>
          </a:p>
          <a:p>
            <a:r>
              <a:rPr lang="en-US" b="1" dirty="0"/>
              <a:t>Theory:</a:t>
            </a:r>
            <a:r>
              <a:rPr lang="en-US" dirty="0"/>
              <a:t>  Mathematical aspects and algorithms underlying modern 3D graphics systems</a:t>
            </a:r>
          </a:p>
          <a:p>
            <a:endParaRPr lang="en-US" dirty="0"/>
          </a:p>
          <a:p>
            <a:r>
              <a:rPr lang="en-US" dirty="0"/>
              <a:t>This course is </a:t>
            </a:r>
            <a:r>
              <a:rPr lang="en-US" b="1" i="1" dirty="0"/>
              <a:t>not </a:t>
            </a:r>
            <a:r>
              <a:rPr lang="en-US" dirty="0"/>
              <a:t>about the specifics of 3D graphics programs and APIs like Maya, Alias, DirectX but about the concepts underlying them.    </a:t>
            </a:r>
            <a:endParaRPr lang="en-US" b="1" i="1" dirty="0"/>
          </a:p>
          <a:p>
            <a:endParaRPr lang="en-US" dirty="0"/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46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Instructor</a:t>
            </a:r>
          </a:p>
        </p:txBody>
      </p:sp>
      <p:sp>
        <p:nvSpPr>
          <p:cNvPr id="10946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-285519" y="1527175"/>
            <a:ext cx="9509490" cy="50292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   Ravi Ramamoorthi </a:t>
            </a:r>
            <a:r>
              <a:rPr lang="en-US" dirty="0">
                <a:hlinkClick r:id="rId3"/>
              </a:rPr>
              <a:t>http://www.cs.ucsd.edu/~ravir</a:t>
            </a:r>
            <a:endParaRPr lang="en-US" dirty="0"/>
          </a:p>
          <a:p>
            <a:pPr lvl="1"/>
            <a:r>
              <a:rPr lang="en-US" dirty="0"/>
              <a:t>PhD Stanford, 2002.  PhD thesis developed                  </a:t>
            </a:r>
            <a:r>
              <a:rPr lang="ja-JP" altLang="en-US" dirty="0">
                <a:latin typeface="Arial"/>
              </a:rPr>
              <a:t>“</a:t>
            </a:r>
            <a:r>
              <a:rPr lang="en-US" altLang="ja-JP" i="1" dirty="0">
                <a:latin typeface="Arial"/>
              </a:rPr>
              <a:t>Spherical Harmonic Lighting</a:t>
            </a:r>
            <a:r>
              <a:rPr lang="ja-JP" altLang="en-US" dirty="0">
                <a:latin typeface="Arial"/>
              </a:rPr>
              <a:t>”</a:t>
            </a:r>
            <a:r>
              <a:rPr lang="en-US" dirty="0"/>
              <a:t> widely used in games              (e.g. Halo series), movies (e.g. Avatar), etc. (Adobe, …)</a:t>
            </a:r>
          </a:p>
          <a:p>
            <a:pPr lvl="1"/>
            <a:r>
              <a:rPr lang="en-US" dirty="0"/>
              <a:t>At Columbia 2002-2008, UC Berkeley 2009-2014</a:t>
            </a:r>
          </a:p>
          <a:p>
            <a:pPr lvl="1"/>
            <a:r>
              <a:rPr lang="en-US" i="1" dirty="0"/>
              <a:t>“Monte Carlo denoising” </a:t>
            </a:r>
            <a:r>
              <a:rPr lang="en-US" dirty="0"/>
              <a:t>inspired raytracing offline, real-time</a:t>
            </a:r>
          </a:p>
          <a:p>
            <a:pPr lvl="1"/>
            <a:r>
              <a:rPr lang="en-US" dirty="0"/>
              <a:t>At UCSD since Jul 2014: Director, </a:t>
            </a:r>
            <a:r>
              <a:rPr lang="en-US" dirty="0">
                <a:hlinkClick r:id="rId4"/>
              </a:rPr>
              <a:t>Center for Visual Computing </a:t>
            </a:r>
            <a:endParaRPr lang="en-US" dirty="0"/>
          </a:p>
          <a:p>
            <a:pPr lvl="1"/>
            <a:r>
              <a:rPr lang="en-US" dirty="0"/>
              <a:t>Awards for research: White House PECASE (2008), SIGGRAPH Significant New Researcher (2007), ACM Fellow</a:t>
            </a:r>
          </a:p>
          <a:p>
            <a:pPr lvl="1"/>
            <a:r>
              <a:rPr lang="en-US" dirty="0">
                <a:hlinkClick r:id="rId5"/>
              </a:rPr>
              <a:t>https://www.youtube.com/watch?v=qpyCXqXGe7I</a:t>
            </a:r>
            <a:endParaRPr lang="en-US" dirty="0"/>
          </a:p>
          <a:p>
            <a:pPr lvl="1"/>
            <a:r>
              <a:rPr lang="en-US" dirty="0"/>
              <a:t>Have taught Computer Graphics 10+ times</a:t>
            </a:r>
          </a:p>
          <a:p>
            <a:pPr lvl="1"/>
            <a:r>
              <a:rPr lang="en-US" dirty="0"/>
              <a:t>Computer Graphics online MOOC (CSE 167x) has had 100,000+ registrations, 700,000 video views.  Finalist for two inaugural edX Prizes.  Will use UCSD Online, auto-feedback</a:t>
            </a:r>
          </a:p>
        </p:txBody>
      </p:sp>
    </p:spTree>
    <p:extLst>
      <p:ext uri="{BB962C8B-B14F-4D97-AF65-F5344CB8AC3E}">
        <p14:creationId xmlns:p14="http://schemas.microsoft.com/office/powerpoint/2010/main" val="345824158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46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46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46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46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46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46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46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MOOC Introductory Video</a:t>
            </a:r>
          </a:p>
        </p:txBody>
      </p:sp>
      <p:pic>
        <p:nvPicPr>
          <p:cNvPr id="4" name="About2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423335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932816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46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Course Staff</a:t>
            </a:r>
          </a:p>
        </p:txBody>
      </p:sp>
      <p:sp>
        <p:nvSpPr>
          <p:cNvPr id="10946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527175"/>
            <a:ext cx="9144000" cy="5029200"/>
          </a:xfrm>
        </p:spPr>
        <p:txBody>
          <a:bodyPr/>
          <a:lstStyle/>
          <a:p>
            <a:r>
              <a:rPr lang="en-US" dirty="0"/>
              <a:t>Ravi Ramamoorthi </a:t>
            </a:r>
          </a:p>
          <a:p>
            <a:r>
              <a:rPr lang="en-US" dirty="0"/>
              <a:t>Teaching Assistants: 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Mustafa </a:t>
            </a:r>
            <a:r>
              <a:rPr lang="en-US" dirty="0" err="1"/>
              <a:t>Yaldiz</a:t>
            </a:r>
            <a:r>
              <a:rPr lang="en-US" dirty="0"/>
              <a:t> (</a:t>
            </a:r>
            <a:r>
              <a:rPr lang="en-US" dirty="0">
                <a:hlinkClick r:id="rId2"/>
              </a:rPr>
              <a:t>myaldiz@ucsd.edu</a:t>
            </a:r>
            <a:r>
              <a:rPr lang="en-US" dirty="0"/>
              <a:t>)</a:t>
            </a:r>
          </a:p>
          <a:p>
            <a:pPr lvl="1"/>
            <a:r>
              <a:rPr lang="en-US" dirty="0" err="1"/>
              <a:t>Nithin</a:t>
            </a:r>
            <a:r>
              <a:rPr lang="en-US" dirty="0"/>
              <a:t> Raghavan (</a:t>
            </a:r>
            <a:r>
              <a:rPr lang="en-US" dirty="0">
                <a:hlinkClick r:id="rId3"/>
              </a:rPr>
              <a:t>n2raghavan@ucsd.edu</a:t>
            </a:r>
            <a:r>
              <a:rPr lang="en-US" dirty="0"/>
              <a:t>)</a:t>
            </a:r>
          </a:p>
          <a:p>
            <a:pPr lvl="1"/>
            <a:r>
              <a:rPr lang="en-US" dirty="0" err="1"/>
              <a:t>Liwen</a:t>
            </a:r>
            <a:r>
              <a:rPr lang="en-US" dirty="0"/>
              <a:t> Wu (</a:t>
            </a:r>
            <a:r>
              <a:rPr lang="en-US" dirty="0">
                <a:hlinkClick r:id="rId4"/>
              </a:rPr>
              <a:t>liw026@ucsd.edu</a:t>
            </a:r>
            <a:r>
              <a:rPr lang="en-US" dirty="0"/>
              <a:t>)</a:t>
            </a:r>
          </a:p>
          <a:p>
            <a:pPr lvl="1"/>
            <a:r>
              <a:rPr lang="en-US" dirty="0" err="1"/>
              <a:t>Zhongyi</a:t>
            </a:r>
            <a:r>
              <a:rPr lang="en-US" dirty="0"/>
              <a:t> Wang (</a:t>
            </a:r>
            <a:r>
              <a:rPr lang="en-US" dirty="0">
                <a:hlinkClick r:id="rId5"/>
              </a:rPr>
              <a:t>zhw039@ucsd.edu</a:t>
            </a:r>
            <a:r>
              <a:rPr lang="en-US" dirty="0"/>
              <a:t>)  </a:t>
            </a:r>
          </a:p>
          <a:p>
            <a:pPr marL="457200" lvl="1" indent="0">
              <a:buNone/>
            </a:pPr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6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Why Study 3D Computer Graphics?</a:t>
            </a:r>
          </a:p>
        </p:txBody>
      </p:sp>
      <p:sp>
        <p:nvSpPr>
          <p:cNvPr id="10956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527175"/>
            <a:ext cx="8485188" cy="5029200"/>
          </a:xfrm>
        </p:spPr>
        <p:txBody>
          <a:bodyPr/>
          <a:lstStyle/>
          <a:p>
            <a:r>
              <a:rPr lang="en-US"/>
              <a:t>Applications (discussed next)</a:t>
            </a:r>
          </a:p>
          <a:p>
            <a:r>
              <a:rPr lang="en-US"/>
              <a:t>Fundamental Intellectual Challenges </a:t>
            </a:r>
          </a:p>
          <a:p>
            <a:pPr lvl="1"/>
            <a:endParaRPr lang="en-US"/>
          </a:p>
        </p:txBody>
      </p:sp>
      <p:sp>
        <p:nvSpPr>
          <p:cNvPr id="1095684" name="Text Box 4"/>
          <p:cNvSpPr txBox="1">
            <a:spLocks noChangeArrowheads="1"/>
          </p:cNvSpPr>
          <p:nvPr/>
        </p:nvSpPr>
        <p:spPr bwMode="auto">
          <a:xfrm>
            <a:off x="2496754" y="6416676"/>
            <a:ext cx="674129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800"/>
              <a:t>Some content inspired by Pat Hanrahan from Stanford</a:t>
            </a:r>
            <a:r>
              <a:rPr lang="ja-JP" altLang="en-US" sz="1800">
                <a:latin typeface="Arial"/>
              </a:rPr>
              <a:t>’</a:t>
            </a:r>
            <a:r>
              <a:rPr lang="en-US" sz="1800"/>
              <a:t>s CS148</a:t>
            </a:r>
          </a:p>
        </p:txBody>
      </p:sp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67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Entertainment</a:t>
            </a:r>
          </a:p>
        </p:txBody>
      </p:sp>
      <p:pic>
        <p:nvPicPr>
          <p:cNvPr id="1096708" name="Picture 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25517" y="1473200"/>
            <a:ext cx="7331075" cy="5029200"/>
          </a:xfrm>
          <a:noFill/>
          <a:ln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5921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96709" name="Text Box 5"/>
          <p:cNvSpPr txBox="1">
            <a:spLocks noChangeArrowheads="1"/>
          </p:cNvSpPr>
          <p:nvPr/>
        </p:nvSpPr>
        <p:spPr bwMode="auto">
          <a:xfrm>
            <a:off x="5383840" y="6438902"/>
            <a:ext cx="377699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dirty="0"/>
              <a:t>Movies: Brave, Pixar 2012</a:t>
            </a:r>
          </a:p>
        </p:txBody>
      </p: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9EF20D-A0AC-742A-7687-14FBE9B03F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Entertainment</a:t>
            </a:r>
          </a:p>
        </p:txBody>
      </p:sp>
      <p:pic>
        <p:nvPicPr>
          <p:cNvPr id="1026" name="Picture 2" descr="A still from the animated film “Turning Red,” showing five teen kids with mouths open, reacting broadly to something.">
            <a:extLst>
              <a:ext uri="{FF2B5EF4-FFF2-40B4-BE49-F238E27FC236}">
                <a16:creationId xmlns:a16="http://schemas.microsoft.com/office/drawing/2014/main" id="{BE99985C-BCA8-5121-4E2E-62F3FDE9853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" y="1397968"/>
            <a:ext cx="7543800" cy="502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70E0C17-40FE-1538-0753-7920C753037C}"/>
              </a:ext>
            </a:extLst>
          </p:cNvPr>
          <p:cNvSpPr txBox="1"/>
          <p:nvPr/>
        </p:nvSpPr>
        <p:spPr>
          <a:xfrm>
            <a:off x="4333461" y="6402685"/>
            <a:ext cx="50987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Movies: Turning Red, Pixar 2022</a:t>
            </a:r>
          </a:p>
        </p:txBody>
      </p:sp>
    </p:spTree>
    <p:extLst>
      <p:ext uri="{BB962C8B-B14F-4D97-AF65-F5344CB8AC3E}">
        <p14:creationId xmlns:p14="http://schemas.microsoft.com/office/powerpoint/2010/main" val="3738516692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77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Entertainment</a:t>
            </a:r>
          </a:p>
        </p:txBody>
      </p:sp>
      <p:pic>
        <p:nvPicPr>
          <p:cNvPr id="1097733" name="Picture 5" descr="500x_custom_1266503642347_halo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9854" y="1457327"/>
            <a:ext cx="6600825" cy="495141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97734" name="Text Box 6"/>
          <p:cNvSpPr txBox="1">
            <a:spLocks noChangeArrowheads="1"/>
          </p:cNvSpPr>
          <p:nvPr/>
        </p:nvSpPr>
        <p:spPr bwMode="auto">
          <a:xfrm>
            <a:off x="5065765" y="6389690"/>
            <a:ext cx="413692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dirty="0"/>
              <a:t>Games: Halo 3, Bungie 2007 </a:t>
            </a:r>
          </a:p>
        </p:txBody>
      </p: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3B5D3B-308D-2CB3-ABA5-F681D68229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Entertainment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DE69EC07-827C-F30A-6E03-3A7F6384B5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703" y="1387061"/>
            <a:ext cx="3964609" cy="5040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 Box 6">
            <a:extLst>
              <a:ext uri="{FF2B5EF4-FFF2-40B4-BE49-F238E27FC236}">
                <a16:creationId xmlns:a16="http://schemas.microsoft.com/office/drawing/2014/main" id="{21C3D139-DAC2-37B9-6EBF-68D3C59CFA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39498" y="6389690"/>
            <a:ext cx="487505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dirty="0"/>
              <a:t>Games: Halo Infinite, Bungie 2021</a:t>
            </a:r>
          </a:p>
        </p:txBody>
      </p:sp>
    </p:spTree>
    <p:extLst>
      <p:ext uri="{BB962C8B-B14F-4D97-AF65-F5344CB8AC3E}">
        <p14:creationId xmlns:p14="http://schemas.microsoft.com/office/powerpoint/2010/main" val="1729391539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8757" name="Picture 5" descr="ca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6913" y="3479800"/>
            <a:ext cx="4502150" cy="32099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987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Lighting Simulation</a:t>
            </a:r>
          </a:p>
        </p:txBody>
      </p:sp>
      <p:pic>
        <p:nvPicPr>
          <p:cNvPr id="1098756" name="Picture 4" descr="flw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550" y="1417639"/>
            <a:ext cx="5048250" cy="30353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98758" name="Text Box 6"/>
          <p:cNvSpPr txBox="1">
            <a:spLocks noChangeArrowheads="1"/>
          </p:cNvSpPr>
          <p:nvPr/>
        </p:nvSpPr>
        <p:spPr bwMode="auto">
          <a:xfrm>
            <a:off x="5273679" y="1385890"/>
            <a:ext cx="218611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/>
              <a:t>Interior Design</a:t>
            </a:r>
          </a:p>
        </p:txBody>
      </p:sp>
      <p:sp>
        <p:nvSpPr>
          <p:cNvPr id="1098759" name="Text Box 7"/>
          <p:cNvSpPr txBox="1">
            <a:spLocks noChangeArrowheads="1"/>
          </p:cNvSpPr>
          <p:nvPr/>
        </p:nvSpPr>
        <p:spPr bwMode="auto">
          <a:xfrm>
            <a:off x="908054" y="6173790"/>
            <a:ext cx="354516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/>
              <a:t>Automobile Visualization</a:t>
            </a:r>
          </a:p>
        </p:txBody>
      </p:sp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97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Computer Aided Design</a:t>
            </a:r>
          </a:p>
        </p:txBody>
      </p:sp>
      <p:sp>
        <p:nvSpPr>
          <p:cNvPr id="1099782" name="Text Box 6"/>
          <p:cNvSpPr txBox="1">
            <a:spLocks noChangeArrowheads="1"/>
          </p:cNvSpPr>
          <p:nvPr/>
        </p:nvSpPr>
        <p:spPr bwMode="auto">
          <a:xfrm>
            <a:off x="2741614" y="3581402"/>
            <a:ext cx="307563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/>
              <a:t>Interiors Professional</a:t>
            </a:r>
          </a:p>
        </p:txBody>
      </p:sp>
      <p:pic>
        <p:nvPicPr>
          <p:cNvPr id="1099784" name="Picture 8" descr="render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9250" y="1492249"/>
            <a:ext cx="2770188" cy="215265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99786" name="Picture 10" descr="modelingTool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388" y="1490664"/>
            <a:ext cx="2476500" cy="314325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99787" name="Text Box 11"/>
          <p:cNvSpPr txBox="1">
            <a:spLocks noChangeArrowheads="1"/>
          </p:cNvSpPr>
          <p:nvPr/>
        </p:nvSpPr>
        <p:spPr bwMode="auto">
          <a:xfrm>
            <a:off x="6034088" y="1423989"/>
            <a:ext cx="2643322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/>
              <a:t>Mechanical CAD</a:t>
            </a:r>
          </a:p>
          <a:p>
            <a:pPr algn="l"/>
            <a:r>
              <a:rPr lang="en-US"/>
              <a:t>Architectural CAD</a:t>
            </a:r>
          </a:p>
          <a:p>
            <a:pPr algn="l"/>
            <a:r>
              <a:rPr lang="en-US"/>
              <a:t>Electronics CAD</a:t>
            </a:r>
          </a:p>
          <a:p>
            <a:pPr algn="l"/>
            <a:r>
              <a:rPr lang="en-US"/>
              <a:t>Casual Users</a:t>
            </a:r>
          </a:p>
        </p:txBody>
      </p:sp>
      <p:pic>
        <p:nvPicPr>
          <p:cNvPr id="1099789" name="Picture 13" descr="17766p_300x224xd69086327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1192" y="4246564"/>
            <a:ext cx="3335337" cy="249078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99790" name="Text Box 14"/>
          <p:cNvSpPr txBox="1">
            <a:spLocks noChangeArrowheads="1"/>
          </p:cNvSpPr>
          <p:nvPr/>
        </p:nvSpPr>
        <p:spPr bwMode="auto">
          <a:xfrm>
            <a:off x="3095629" y="5427665"/>
            <a:ext cx="2545889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/>
              <a:t>Google Sketchup</a:t>
            </a:r>
          </a:p>
        </p:txBody>
      </p:sp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08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Visualization: Science and Medicine</a:t>
            </a:r>
          </a:p>
        </p:txBody>
      </p:sp>
      <p:pic>
        <p:nvPicPr>
          <p:cNvPr id="1100805" name="Picture 5" descr="Visible Huma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8579" y="1362077"/>
            <a:ext cx="2403475" cy="504983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00809" name="Picture 9" descr="Visible Huma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5588" y="1333503"/>
            <a:ext cx="3055937" cy="509746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00812" name="Text Box 12"/>
          <p:cNvSpPr txBox="1">
            <a:spLocks noChangeArrowheads="1"/>
          </p:cNvSpPr>
          <p:nvPr/>
        </p:nvSpPr>
        <p:spPr bwMode="auto">
          <a:xfrm>
            <a:off x="2744792" y="6388102"/>
            <a:ext cx="642240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/>
              <a:t>Visible Human Project: University of Hamburg</a:t>
            </a:r>
          </a:p>
        </p:txBody>
      </p:sp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18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Virtual Reality</a:t>
            </a:r>
          </a:p>
        </p:txBody>
      </p:sp>
      <p:sp>
        <p:nvSpPr>
          <p:cNvPr id="11018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VR for design and entertainment</a:t>
            </a:r>
          </a:p>
          <a:p>
            <a:r>
              <a:rPr lang="en-US"/>
              <a:t>Simulators: Surgical, Flight, Driving, Spacecraft</a:t>
            </a:r>
          </a:p>
        </p:txBody>
      </p:sp>
      <p:pic>
        <p:nvPicPr>
          <p:cNvPr id="1101829" name="Picture 5" descr="virtual-reality-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2921002"/>
            <a:ext cx="3810000" cy="340995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01831" name="Picture 7" descr="Driving%20Simulato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3338" y="2905125"/>
            <a:ext cx="5156200" cy="341947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D8FE8B-58C8-7E78-55F7-CCCB96853C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Virtual Reality: Metaverse</a:t>
            </a:r>
          </a:p>
        </p:txBody>
      </p:sp>
      <p:pic>
        <p:nvPicPr>
          <p:cNvPr id="4098" name="Picture 2" descr="Meta Vision Of The Metaverse Shows Futuristic Headset Design">
            <a:extLst>
              <a:ext uri="{FF2B5EF4-FFF2-40B4-BE49-F238E27FC236}">
                <a16:creationId xmlns:a16="http://schemas.microsoft.com/office/drawing/2014/main" id="{352B33ED-279A-8215-264B-48C1F62433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63538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8156570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28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Digital Visual Media</a:t>
            </a:r>
          </a:p>
        </p:txBody>
      </p:sp>
      <p:sp>
        <p:nvSpPr>
          <p:cNvPr id="1102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From text to images to video (to 3D?)</a:t>
            </a:r>
          </a:p>
          <a:p>
            <a:r>
              <a:rPr lang="en-US" dirty="0"/>
              <a:t>Image and video processing and photography</a:t>
            </a:r>
          </a:p>
          <a:p>
            <a:r>
              <a:rPr lang="en-US" dirty="0"/>
              <a:t>Multimedia computers, tablets, phones</a:t>
            </a:r>
          </a:p>
          <a:p>
            <a:r>
              <a:rPr lang="en-US" dirty="0"/>
              <a:t>Flickr, YouTube, </a:t>
            </a:r>
            <a:r>
              <a:rPr lang="en-US" dirty="0" err="1"/>
              <a:t>WebGL</a:t>
            </a:r>
            <a:endParaRPr lang="en-US" dirty="0"/>
          </a:p>
          <a:p>
            <a:r>
              <a:rPr lang="en-US" dirty="0"/>
              <a:t>Real, Virtual Worlds (Google Earth, </a:t>
            </a:r>
            <a:r>
              <a:rPr lang="en-US" dirty="0" err="1"/>
              <a:t>Metaverse</a:t>
            </a:r>
            <a:r>
              <a:rPr lang="en-US" dirty="0"/>
              <a:t>)</a:t>
            </a:r>
          </a:p>
          <a:p>
            <a:r>
              <a:rPr lang="en-US" dirty="0"/>
              <a:t>Electronic publishing </a:t>
            </a:r>
          </a:p>
          <a:p>
            <a:r>
              <a:rPr lang="en-US" dirty="0"/>
              <a:t>Online gaming</a:t>
            </a:r>
          </a:p>
          <a:p>
            <a:r>
              <a:rPr lang="en-US" dirty="0"/>
              <a:t>3D printers and fabrication </a:t>
            </a:r>
          </a:p>
        </p:txBody>
      </p:sp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accent1"/>
                </a:solidFill>
              </a:rPr>
              <a:t>Neural Radiance Fields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ratul_eccv_short.mp4" descr="pratul_eccv_short.mp4">
            <a:hlinkClick r:id="" action="ppaction://media"/>
            <a:extLst>
              <a:ext uri="{FF2B5EF4-FFF2-40B4-BE49-F238E27FC236}">
                <a16:creationId xmlns:a16="http://schemas.microsoft.com/office/drawing/2014/main" id="{9198CBC9-C7C9-9738-B8D3-CB25B11701D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298681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228258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995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38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Why Study 3D Computer Graphics?</a:t>
            </a:r>
          </a:p>
        </p:txBody>
      </p:sp>
      <p:sp>
        <p:nvSpPr>
          <p:cNvPr id="11038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527175"/>
            <a:ext cx="8485188" cy="5029200"/>
          </a:xfrm>
        </p:spPr>
        <p:txBody>
          <a:bodyPr/>
          <a:lstStyle/>
          <a:p>
            <a:r>
              <a:rPr lang="en-US" dirty="0"/>
              <a:t>Applications </a:t>
            </a:r>
          </a:p>
          <a:p>
            <a:r>
              <a:rPr lang="en-US" dirty="0"/>
              <a:t>Fundamental Intellectual Challenges </a:t>
            </a:r>
          </a:p>
          <a:p>
            <a:pPr lvl="1"/>
            <a:r>
              <a:rPr lang="en-US" dirty="0"/>
              <a:t>Create and interact with realistic virtual world</a:t>
            </a:r>
          </a:p>
          <a:p>
            <a:pPr lvl="1"/>
            <a:r>
              <a:rPr lang="en-US" dirty="0"/>
              <a:t>Requires understanding of all aspects of physical world</a:t>
            </a:r>
          </a:p>
          <a:p>
            <a:pPr lvl="1"/>
            <a:r>
              <a:rPr lang="en-US" dirty="0"/>
              <a:t>New computing methods, displays, technologies</a:t>
            </a:r>
          </a:p>
          <a:p>
            <a:r>
              <a:rPr lang="en-US" dirty="0"/>
              <a:t>Technical Challenges</a:t>
            </a:r>
          </a:p>
          <a:p>
            <a:pPr lvl="1"/>
            <a:r>
              <a:rPr lang="en-US" dirty="0"/>
              <a:t>Math of (perspective) projections, curves, surfaces</a:t>
            </a:r>
          </a:p>
          <a:p>
            <a:pPr lvl="1"/>
            <a:r>
              <a:rPr lang="en-US" dirty="0"/>
              <a:t>Physics of lighting and shading</a:t>
            </a:r>
          </a:p>
          <a:p>
            <a:pPr lvl="1"/>
            <a:r>
              <a:rPr lang="en-US" dirty="0"/>
              <a:t>3D graphics software programming and hardware</a:t>
            </a:r>
          </a:p>
          <a:p>
            <a:pPr lvl="1"/>
            <a:endParaRPr lang="en-US" dirty="0"/>
          </a:p>
        </p:txBody>
      </p:sp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3D Graphics Pipeline</a:t>
            </a:r>
          </a:p>
        </p:txBody>
      </p:sp>
      <p:pic>
        <p:nvPicPr>
          <p:cNvPr id="1048588" name="Picture 12" descr="plan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9967" y="3532190"/>
            <a:ext cx="1709737" cy="170973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8587" name="Picture 11" descr="allfreq_vto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3002" y="4926013"/>
            <a:ext cx="1997075" cy="14986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48582" name="Text Box 6"/>
          <p:cNvSpPr txBox="1">
            <a:spLocks noChangeArrowheads="1"/>
          </p:cNvSpPr>
          <p:nvPr/>
        </p:nvSpPr>
        <p:spPr bwMode="auto">
          <a:xfrm>
            <a:off x="298450" y="2047876"/>
            <a:ext cx="2514600" cy="584776"/>
          </a:xfrm>
          <a:prstGeom prst="rect">
            <a:avLst/>
          </a:prstGeom>
          <a:noFill/>
          <a:ln w="47625">
            <a:solidFill>
              <a:srgbClr val="FFFF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en-US" sz="3200" b="1">
                <a:latin typeface="Times New Roman" charset="0"/>
              </a:rPr>
              <a:t>         </a:t>
            </a:r>
            <a:endParaRPr lang="en-US"/>
          </a:p>
        </p:txBody>
      </p:sp>
      <p:pic>
        <p:nvPicPr>
          <p:cNvPr id="1048583" name="Picture 7" descr="teapo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529" y="3233737"/>
            <a:ext cx="1693863" cy="99536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8591" name="Picture 15" descr="cathidden-crop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0388" y="3879851"/>
            <a:ext cx="1600200" cy="1817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8592" name="Picture 16" descr="david-classic-leftlight-s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9" y="4340227"/>
            <a:ext cx="1717675" cy="188118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48596" name="Text Box 20"/>
          <p:cNvSpPr txBox="1">
            <a:spLocks noChangeArrowheads="1"/>
          </p:cNvSpPr>
          <p:nvPr/>
        </p:nvSpPr>
        <p:spPr bwMode="auto">
          <a:xfrm>
            <a:off x="3228979" y="2044700"/>
            <a:ext cx="2506663" cy="584776"/>
          </a:xfrm>
          <a:prstGeom prst="rect">
            <a:avLst/>
          </a:prstGeom>
          <a:noFill/>
          <a:ln w="47625">
            <a:solidFill>
              <a:srgbClr val="FFFF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en-US" sz="3200" b="1">
                <a:latin typeface="Times New Roman" charset="0"/>
              </a:rPr>
              <a:t>         </a:t>
            </a:r>
            <a:endParaRPr lang="en-US"/>
          </a:p>
        </p:txBody>
      </p:sp>
      <p:sp>
        <p:nvSpPr>
          <p:cNvPr id="1048597" name="Line 21"/>
          <p:cNvSpPr>
            <a:spLocks noChangeShapeType="1"/>
          </p:cNvSpPr>
          <p:nvPr/>
        </p:nvSpPr>
        <p:spPr bwMode="auto">
          <a:xfrm>
            <a:off x="5754692" y="2362202"/>
            <a:ext cx="407987" cy="6351"/>
          </a:xfrm>
          <a:prstGeom prst="line">
            <a:avLst/>
          </a:prstGeom>
          <a:noFill/>
          <a:ln w="635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48599" name="Line 23"/>
          <p:cNvSpPr>
            <a:spLocks noChangeShapeType="1"/>
          </p:cNvSpPr>
          <p:nvPr/>
        </p:nvSpPr>
        <p:spPr bwMode="auto">
          <a:xfrm>
            <a:off x="2827339" y="2357439"/>
            <a:ext cx="407987" cy="6351"/>
          </a:xfrm>
          <a:prstGeom prst="line">
            <a:avLst/>
          </a:prstGeom>
          <a:noFill/>
          <a:ln w="635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48600" name="Text Box 24"/>
          <p:cNvSpPr txBox="1">
            <a:spLocks noChangeArrowheads="1"/>
          </p:cNvSpPr>
          <p:nvPr/>
        </p:nvSpPr>
        <p:spPr bwMode="auto">
          <a:xfrm>
            <a:off x="6154738" y="2036763"/>
            <a:ext cx="2506662" cy="584776"/>
          </a:xfrm>
          <a:prstGeom prst="rect">
            <a:avLst/>
          </a:prstGeom>
          <a:noFill/>
          <a:ln w="47625">
            <a:solidFill>
              <a:srgbClr val="FFFF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en-US" sz="3200" b="1">
                <a:latin typeface="Times New Roman" charset="0"/>
              </a:rPr>
              <a:t>         </a:t>
            </a:r>
            <a:endParaRPr lang="en-US"/>
          </a:p>
        </p:txBody>
      </p:sp>
      <p:sp>
        <p:nvSpPr>
          <p:cNvPr id="1048601" name="Text Box 25"/>
          <p:cNvSpPr txBox="1">
            <a:spLocks noChangeArrowheads="1"/>
          </p:cNvSpPr>
          <p:nvPr/>
        </p:nvSpPr>
        <p:spPr bwMode="auto">
          <a:xfrm>
            <a:off x="809555" y="2117728"/>
            <a:ext cx="143365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Modeling</a:t>
            </a:r>
          </a:p>
        </p:txBody>
      </p:sp>
      <p:sp>
        <p:nvSpPr>
          <p:cNvPr id="1048602" name="Text Box 26"/>
          <p:cNvSpPr txBox="1">
            <a:spLocks noChangeArrowheads="1"/>
          </p:cNvSpPr>
          <p:nvPr/>
        </p:nvSpPr>
        <p:spPr bwMode="auto">
          <a:xfrm>
            <a:off x="3732592" y="2105028"/>
            <a:ext cx="156610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Animation</a:t>
            </a:r>
          </a:p>
        </p:txBody>
      </p:sp>
      <p:sp>
        <p:nvSpPr>
          <p:cNvPr id="1048603" name="Text Box 27"/>
          <p:cNvSpPr txBox="1">
            <a:spLocks noChangeArrowheads="1"/>
          </p:cNvSpPr>
          <p:nvPr/>
        </p:nvSpPr>
        <p:spPr bwMode="auto">
          <a:xfrm>
            <a:off x="6609625" y="2105028"/>
            <a:ext cx="160482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Rendering</a:t>
            </a:r>
          </a:p>
        </p:txBody>
      </p:sp>
      <p:pic>
        <p:nvPicPr>
          <p:cNvPr id="1048604" name="Picture 28" descr="image00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0613" y="3017841"/>
            <a:ext cx="2405062" cy="242728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48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3D Graphics Pipeline</a:t>
            </a:r>
          </a:p>
        </p:txBody>
      </p:sp>
      <p:sp>
        <p:nvSpPr>
          <p:cNvPr id="1104901" name="Text Box 5"/>
          <p:cNvSpPr txBox="1">
            <a:spLocks noChangeArrowheads="1"/>
          </p:cNvSpPr>
          <p:nvPr/>
        </p:nvSpPr>
        <p:spPr bwMode="auto">
          <a:xfrm>
            <a:off x="298450" y="2038351"/>
            <a:ext cx="2514600" cy="584776"/>
          </a:xfrm>
          <a:prstGeom prst="rect">
            <a:avLst/>
          </a:prstGeom>
          <a:noFill/>
          <a:ln w="47625">
            <a:solidFill>
              <a:srgbClr val="FFFF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en-US" sz="3200" b="1">
                <a:latin typeface="Times New Roman" charset="0"/>
              </a:rPr>
              <a:t>         </a:t>
            </a:r>
            <a:endParaRPr lang="en-US"/>
          </a:p>
        </p:txBody>
      </p:sp>
      <p:sp>
        <p:nvSpPr>
          <p:cNvPr id="1104905" name="Text Box 9"/>
          <p:cNvSpPr txBox="1">
            <a:spLocks noChangeArrowheads="1"/>
          </p:cNvSpPr>
          <p:nvPr/>
        </p:nvSpPr>
        <p:spPr bwMode="auto">
          <a:xfrm>
            <a:off x="3228979" y="2035176"/>
            <a:ext cx="2506663" cy="584776"/>
          </a:xfrm>
          <a:prstGeom prst="rect">
            <a:avLst/>
          </a:prstGeom>
          <a:noFill/>
          <a:ln w="47625">
            <a:solidFill>
              <a:srgbClr val="FFFF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en-US" sz="3200" b="1">
                <a:latin typeface="Times New Roman" charset="0"/>
              </a:rPr>
              <a:t>         </a:t>
            </a:r>
            <a:endParaRPr lang="en-US"/>
          </a:p>
        </p:txBody>
      </p:sp>
      <p:sp>
        <p:nvSpPr>
          <p:cNvPr id="1104906" name="Line 10"/>
          <p:cNvSpPr>
            <a:spLocks noChangeShapeType="1"/>
          </p:cNvSpPr>
          <p:nvPr/>
        </p:nvSpPr>
        <p:spPr bwMode="auto">
          <a:xfrm>
            <a:off x="5754692" y="2352677"/>
            <a:ext cx="407987" cy="6351"/>
          </a:xfrm>
          <a:prstGeom prst="line">
            <a:avLst/>
          </a:prstGeom>
          <a:noFill/>
          <a:ln w="635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04907" name="Line 11"/>
          <p:cNvSpPr>
            <a:spLocks noChangeShapeType="1"/>
          </p:cNvSpPr>
          <p:nvPr/>
        </p:nvSpPr>
        <p:spPr bwMode="auto">
          <a:xfrm>
            <a:off x="2827339" y="2347915"/>
            <a:ext cx="407987" cy="6351"/>
          </a:xfrm>
          <a:prstGeom prst="line">
            <a:avLst/>
          </a:prstGeom>
          <a:noFill/>
          <a:ln w="635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04908" name="Text Box 12"/>
          <p:cNvSpPr txBox="1">
            <a:spLocks noChangeArrowheads="1"/>
          </p:cNvSpPr>
          <p:nvPr/>
        </p:nvSpPr>
        <p:spPr bwMode="auto">
          <a:xfrm>
            <a:off x="6154738" y="2027239"/>
            <a:ext cx="2506662" cy="584776"/>
          </a:xfrm>
          <a:prstGeom prst="rect">
            <a:avLst/>
          </a:prstGeom>
          <a:noFill/>
          <a:ln w="47625">
            <a:solidFill>
              <a:srgbClr val="FFFF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en-US" sz="3200" b="1">
                <a:latin typeface="Times New Roman" charset="0"/>
              </a:rPr>
              <a:t>         </a:t>
            </a:r>
            <a:endParaRPr lang="en-US"/>
          </a:p>
        </p:txBody>
      </p:sp>
      <p:sp>
        <p:nvSpPr>
          <p:cNvPr id="1104909" name="Text Box 13"/>
          <p:cNvSpPr txBox="1">
            <a:spLocks noChangeArrowheads="1"/>
          </p:cNvSpPr>
          <p:nvPr/>
        </p:nvSpPr>
        <p:spPr bwMode="auto">
          <a:xfrm>
            <a:off x="809555" y="2108202"/>
            <a:ext cx="143365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Modeling</a:t>
            </a:r>
          </a:p>
        </p:txBody>
      </p:sp>
      <p:sp>
        <p:nvSpPr>
          <p:cNvPr id="1104910" name="Text Box 14"/>
          <p:cNvSpPr txBox="1">
            <a:spLocks noChangeArrowheads="1"/>
          </p:cNvSpPr>
          <p:nvPr/>
        </p:nvSpPr>
        <p:spPr bwMode="auto">
          <a:xfrm>
            <a:off x="3732592" y="2095502"/>
            <a:ext cx="156610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Animation</a:t>
            </a:r>
          </a:p>
        </p:txBody>
      </p:sp>
      <p:sp>
        <p:nvSpPr>
          <p:cNvPr id="1104911" name="Text Box 15"/>
          <p:cNvSpPr txBox="1">
            <a:spLocks noChangeArrowheads="1"/>
          </p:cNvSpPr>
          <p:nvPr/>
        </p:nvSpPr>
        <p:spPr bwMode="auto">
          <a:xfrm>
            <a:off x="6609625" y="2095502"/>
            <a:ext cx="160482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Rendering</a:t>
            </a:r>
          </a:p>
        </p:txBody>
      </p:sp>
      <p:sp>
        <p:nvSpPr>
          <p:cNvPr id="1104913" name="Text Box 17"/>
          <p:cNvSpPr txBox="1">
            <a:spLocks noChangeArrowheads="1"/>
          </p:cNvSpPr>
          <p:nvPr/>
        </p:nvSpPr>
        <p:spPr bwMode="auto">
          <a:xfrm>
            <a:off x="254004" y="2822578"/>
            <a:ext cx="3584485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sz="1800" dirty="0"/>
              <a:t>HW 1: Transformations (Jan 26)</a:t>
            </a:r>
          </a:p>
          <a:p>
            <a:pPr algn="l"/>
            <a:r>
              <a:rPr lang="en-US" sz="1800" dirty="0"/>
              <a:t>Place objects in world, view them</a:t>
            </a:r>
          </a:p>
          <a:p>
            <a:pPr algn="l"/>
            <a:r>
              <a:rPr lang="en-US" sz="1800" dirty="0"/>
              <a:t>Simple viewer for a teapot</a:t>
            </a:r>
          </a:p>
          <a:p>
            <a:pPr algn="l"/>
            <a:endParaRPr lang="en-US" sz="1800" dirty="0"/>
          </a:p>
        </p:txBody>
      </p:sp>
      <p:pic>
        <p:nvPicPr>
          <p:cNvPr id="1104915" name="Picture 1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545" t="33731" r="50708" b="48189"/>
          <a:stretch>
            <a:fillRect/>
          </a:stretch>
        </p:blipFill>
        <p:spPr bwMode="auto">
          <a:xfrm>
            <a:off x="398466" y="3797301"/>
            <a:ext cx="2524125" cy="1808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104916" name="Text Box 20"/>
          <p:cNvSpPr txBox="1">
            <a:spLocks noChangeArrowheads="1"/>
          </p:cNvSpPr>
          <p:nvPr/>
        </p:nvSpPr>
        <p:spPr bwMode="auto">
          <a:xfrm>
            <a:off x="227016" y="5657851"/>
            <a:ext cx="3031599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sz="1800" dirty="0"/>
              <a:t>HW 3: Curves (Feb 28)</a:t>
            </a:r>
          </a:p>
          <a:p>
            <a:pPr algn="l"/>
            <a:r>
              <a:rPr lang="en-US" sz="1800" dirty="0"/>
              <a:t>Bezier and B-Spline curves </a:t>
            </a:r>
          </a:p>
          <a:p>
            <a:pPr algn="l"/>
            <a:r>
              <a:rPr lang="en-US" sz="1800" dirty="0"/>
              <a:t>To model and draw objects</a:t>
            </a:r>
          </a:p>
        </p:txBody>
      </p:sp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Curves for Modeling</a:t>
            </a:r>
          </a:p>
        </p:txBody>
      </p:sp>
      <p:pic>
        <p:nvPicPr>
          <p:cNvPr id="1105925" name="Picture 5" descr="tree2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5000"/>
          <a:stretch>
            <a:fillRect/>
          </a:stretch>
        </p:blipFill>
        <p:spPr bwMode="auto">
          <a:xfrm>
            <a:off x="52392" y="1885953"/>
            <a:ext cx="1889125" cy="382111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05927" name="Picture 7" descr="tree3d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520" t="35335" r="38113" b="28198"/>
          <a:stretch>
            <a:fillRect/>
          </a:stretch>
        </p:blipFill>
        <p:spPr bwMode="auto">
          <a:xfrm>
            <a:off x="2001842" y="1898651"/>
            <a:ext cx="2708275" cy="380523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05929" name="Picture 9" descr="cup2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486"/>
          <a:stretch>
            <a:fillRect/>
          </a:stretch>
        </p:blipFill>
        <p:spPr bwMode="auto">
          <a:xfrm>
            <a:off x="4829179" y="1504949"/>
            <a:ext cx="1514475" cy="480853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05931" name="Picture 11" descr="cup3d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29" t="35251" r="41646" b="31764"/>
          <a:stretch>
            <a:fillRect/>
          </a:stretch>
        </p:blipFill>
        <p:spPr bwMode="auto">
          <a:xfrm>
            <a:off x="6400800" y="1549402"/>
            <a:ext cx="2698750" cy="47625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05932" name="Text Box 12"/>
          <p:cNvSpPr txBox="1">
            <a:spLocks noChangeArrowheads="1"/>
          </p:cNvSpPr>
          <p:nvPr/>
        </p:nvSpPr>
        <p:spPr bwMode="auto">
          <a:xfrm>
            <a:off x="3406775" y="6370641"/>
            <a:ext cx="581331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dirty="0"/>
              <a:t>Rachel Shiner, Final Project Spring 2010</a:t>
            </a:r>
          </a:p>
        </p:txBody>
      </p:sp>
    </p:spTree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20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Curves for Modeling</a:t>
            </a:r>
          </a:p>
        </p:txBody>
      </p:sp>
      <p:sp>
        <p:nvSpPr>
          <p:cNvPr id="1152007" name="Text Box 7"/>
          <p:cNvSpPr txBox="1">
            <a:spLocks noChangeArrowheads="1"/>
          </p:cNvSpPr>
          <p:nvPr/>
        </p:nvSpPr>
        <p:spPr bwMode="auto">
          <a:xfrm>
            <a:off x="2840244" y="6440211"/>
            <a:ext cx="627447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+mn-cs"/>
              </a:rPr>
              <a:t>James Zhao, HW 3 Extra Credit Winter 2023</a:t>
            </a:r>
          </a:p>
        </p:txBody>
      </p:sp>
      <p:pic>
        <p:nvPicPr>
          <p:cNvPr id="4" name="Picture 3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0C2581C5-9456-AE6B-FAE2-0E0F4D095C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73" y="1817261"/>
            <a:ext cx="6736022" cy="4088258"/>
          </a:xfrm>
          <a:prstGeom prst="rect">
            <a:avLst/>
          </a:prstGeom>
        </p:spPr>
      </p:pic>
      <p:pic>
        <p:nvPicPr>
          <p:cNvPr id="6" name="Picture 5" descr="Chart&#10;&#10;Description automatically generated">
            <a:extLst>
              <a:ext uri="{FF2B5EF4-FFF2-40B4-BE49-F238E27FC236}">
                <a16:creationId xmlns:a16="http://schemas.microsoft.com/office/drawing/2014/main" id="{0B79808A-084D-E0E7-2C92-B4C6912004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7818" y="1318629"/>
            <a:ext cx="2196548" cy="2560308"/>
          </a:xfrm>
          <a:prstGeom prst="rect">
            <a:avLst/>
          </a:prstGeom>
        </p:spPr>
      </p:pic>
      <p:pic>
        <p:nvPicPr>
          <p:cNvPr id="8" name="Picture 7" descr="A picture containing shape&#10;&#10;Description automatically generated">
            <a:extLst>
              <a:ext uri="{FF2B5EF4-FFF2-40B4-BE49-F238E27FC236}">
                <a16:creationId xmlns:a16="http://schemas.microsoft.com/office/drawing/2014/main" id="{EAAA6FCB-23B5-0074-FADB-9991F6B71A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97757" y="3978173"/>
            <a:ext cx="2167267" cy="2511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8872938"/>
      </p:ext>
    </p:extLst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69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3D Graphics Pipeline</a:t>
            </a:r>
          </a:p>
        </p:txBody>
      </p:sp>
      <p:sp>
        <p:nvSpPr>
          <p:cNvPr id="1106947" name="Text Box 3"/>
          <p:cNvSpPr txBox="1">
            <a:spLocks noChangeArrowheads="1"/>
          </p:cNvSpPr>
          <p:nvPr/>
        </p:nvSpPr>
        <p:spPr bwMode="auto">
          <a:xfrm>
            <a:off x="298450" y="2038351"/>
            <a:ext cx="2514600" cy="584776"/>
          </a:xfrm>
          <a:prstGeom prst="rect">
            <a:avLst/>
          </a:prstGeom>
          <a:noFill/>
          <a:ln w="47625">
            <a:solidFill>
              <a:srgbClr val="FFFF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en-US" sz="3200" b="1">
                <a:latin typeface="Times New Roman" charset="0"/>
              </a:rPr>
              <a:t>         </a:t>
            </a:r>
            <a:endParaRPr lang="en-US"/>
          </a:p>
        </p:txBody>
      </p:sp>
      <p:sp>
        <p:nvSpPr>
          <p:cNvPr id="1106948" name="Text Box 4"/>
          <p:cNvSpPr txBox="1">
            <a:spLocks noChangeArrowheads="1"/>
          </p:cNvSpPr>
          <p:nvPr/>
        </p:nvSpPr>
        <p:spPr bwMode="auto">
          <a:xfrm>
            <a:off x="3228979" y="2035176"/>
            <a:ext cx="2506663" cy="584776"/>
          </a:xfrm>
          <a:prstGeom prst="rect">
            <a:avLst/>
          </a:prstGeom>
          <a:noFill/>
          <a:ln w="47625">
            <a:solidFill>
              <a:srgbClr val="FFFF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en-US" sz="3200" b="1">
                <a:latin typeface="Times New Roman" charset="0"/>
              </a:rPr>
              <a:t>         </a:t>
            </a:r>
            <a:endParaRPr lang="en-US"/>
          </a:p>
        </p:txBody>
      </p:sp>
      <p:sp>
        <p:nvSpPr>
          <p:cNvPr id="1106949" name="Line 5"/>
          <p:cNvSpPr>
            <a:spLocks noChangeShapeType="1"/>
          </p:cNvSpPr>
          <p:nvPr/>
        </p:nvSpPr>
        <p:spPr bwMode="auto">
          <a:xfrm>
            <a:off x="5754692" y="2352677"/>
            <a:ext cx="407987" cy="6351"/>
          </a:xfrm>
          <a:prstGeom prst="line">
            <a:avLst/>
          </a:prstGeom>
          <a:noFill/>
          <a:ln w="635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06950" name="Line 6"/>
          <p:cNvSpPr>
            <a:spLocks noChangeShapeType="1"/>
          </p:cNvSpPr>
          <p:nvPr/>
        </p:nvSpPr>
        <p:spPr bwMode="auto">
          <a:xfrm>
            <a:off x="2827339" y="2347915"/>
            <a:ext cx="407987" cy="6351"/>
          </a:xfrm>
          <a:prstGeom prst="line">
            <a:avLst/>
          </a:prstGeom>
          <a:noFill/>
          <a:ln w="635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06951" name="Text Box 7"/>
          <p:cNvSpPr txBox="1">
            <a:spLocks noChangeArrowheads="1"/>
          </p:cNvSpPr>
          <p:nvPr/>
        </p:nvSpPr>
        <p:spPr bwMode="auto">
          <a:xfrm>
            <a:off x="6154738" y="2027239"/>
            <a:ext cx="2506662" cy="584776"/>
          </a:xfrm>
          <a:prstGeom prst="rect">
            <a:avLst/>
          </a:prstGeom>
          <a:noFill/>
          <a:ln w="47625">
            <a:solidFill>
              <a:srgbClr val="FFFF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en-US" sz="3200" b="1">
                <a:latin typeface="Times New Roman" charset="0"/>
              </a:rPr>
              <a:t>         </a:t>
            </a:r>
            <a:endParaRPr lang="en-US"/>
          </a:p>
        </p:txBody>
      </p:sp>
      <p:sp>
        <p:nvSpPr>
          <p:cNvPr id="1106952" name="Text Box 8"/>
          <p:cNvSpPr txBox="1">
            <a:spLocks noChangeArrowheads="1"/>
          </p:cNvSpPr>
          <p:nvPr/>
        </p:nvSpPr>
        <p:spPr bwMode="auto">
          <a:xfrm>
            <a:off x="809555" y="2108202"/>
            <a:ext cx="143365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Modeling</a:t>
            </a:r>
          </a:p>
        </p:txBody>
      </p:sp>
      <p:sp>
        <p:nvSpPr>
          <p:cNvPr id="1106953" name="Text Box 9"/>
          <p:cNvSpPr txBox="1">
            <a:spLocks noChangeArrowheads="1"/>
          </p:cNvSpPr>
          <p:nvPr/>
        </p:nvSpPr>
        <p:spPr bwMode="auto">
          <a:xfrm>
            <a:off x="3732592" y="2095502"/>
            <a:ext cx="156610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Animation</a:t>
            </a:r>
          </a:p>
        </p:txBody>
      </p:sp>
      <p:sp>
        <p:nvSpPr>
          <p:cNvPr id="1106954" name="Text Box 10"/>
          <p:cNvSpPr txBox="1">
            <a:spLocks noChangeArrowheads="1"/>
          </p:cNvSpPr>
          <p:nvPr/>
        </p:nvSpPr>
        <p:spPr bwMode="auto">
          <a:xfrm>
            <a:off x="6609625" y="2095502"/>
            <a:ext cx="160482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Rendering</a:t>
            </a:r>
          </a:p>
        </p:txBody>
      </p:sp>
      <p:sp>
        <p:nvSpPr>
          <p:cNvPr id="1106955" name="Text Box 11"/>
          <p:cNvSpPr txBox="1">
            <a:spLocks noChangeArrowheads="1"/>
          </p:cNvSpPr>
          <p:nvPr/>
        </p:nvSpPr>
        <p:spPr bwMode="auto">
          <a:xfrm>
            <a:off x="254004" y="2822578"/>
            <a:ext cx="3584485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sz="1800" dirty="0"/>
              <a:t>HW 1: Transformations (Jan 26)</a:t>
            </a:r>
          </a:p>
          <a:p>
            <a:pPr algn="l"/>
            <a:r>
              <a:rPr lang="en-US" sz="1800" dirty="0"/>
              <a:t>Place objects in world, view them</a:t>
            </a:r>
          </a:p>
          <a:p>
            <a:pPr algn="l"/>
            <a:r>
              <a:rPr lang="en-US" sz="1800" dirty="0"/>
              <a:t>Simple viewer for a teapot</a:t>
            </a:r>
          </a:p>
          <a:p>
            <a:pPr algn="l"/>
            <a:endParaRPr lang="en-US" sz="1800" dirty="0"/>
          </a:p>
        </p:txBody>
      </p:sp>
      <p:pic>
        <p:nvPicPr>
          <p:cNvPr id="1106956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545" t="33731" r="50708" b="48189"/>
          <a:stretch>
            <a:fillRect/>
          </a:stretch>
        </p:blipFill>
        <p:spPr bwMode="auto">
          <a:xfrm>
            <a:off x="398466" y="3797301"/>
            <a:ext cx="2524125" cy="1808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106957" name="Text Box 13"/>
          <p:cNvSpPr txBox="1">
            <a:spLocks noChangeArrowheads="1"/>
          </p:cNvSpPr>
          <p:nvPr/>
        </p:nvSpPr>
        <p:spPr bwMode="auto">
          <a:xfrm>
            <a:off x="227016" y="5657851"/>
            <a:ext cx="3031599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sz="1800" dirty="0"/>
              <a:t>HW 3: Curves  (Feb 28)</a:t>
            </a:r>
          </a:p>
          <a:p>
            <a:pPr algn="l"/>
            <a:r>
              <a:rPr lang="en-US" sz="1800" dirty="0"/>
              <a:t>Bezier and B-Spline curves </a:t>
            </a:r>
          </a:p>
          <a:p>
            <a:pPr algn="l"/>
            <a:r>
              <a:rPr lang="en-US" sz="1800" dirty="0"/>
              <a:t>To model and draw objects</a:t>
            </a:r>
          </a:p>
        </p:txBody>
      </p:sp>
      <p:sp>
        <p:nvSpPr>
          <p:cNvPr id="1106959" name="Text Box 15"/>
          <p:cNvSpPr txBox="1">
            <a:spLocks noChangeArrowheads="1"/>
          </p:cNvSpPr>
          <p:nvPr/>
        </p:nvSpPr>
        <p:spPr bwMode="auto">
          <a:xfrm>
            <a:off x="5345117" y="2790827"/>
            <a:ext cx="3845273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sz="1800" dirty="0"/>
              <a:t>HW 2: Scene Viewer (Feb 14)</a:t>
            </a:r>
          </a:p>
          <a:p>
            <a:pPr algn="l"/>
            <a:r>
              <a:rPr lang="en-US" sz="1800" dirty="0"/>
              <a:t>View scene, Lighting and Shading</a:t>
            </a:r>
          </a:p>
          <a:p>
            <a:pPr algn="l"/>
            <a:r>
              <a:rPr lang="en-US" sz="1800" dirty="0"/>
              <a:t>(with GLSL programmable </a:t>
            </a:r>
            <a:r>
              <a:rPr lang="en-US" sz="1800" dirty="0" err="1"/>
              <a:t>shaders</a:t>
            </a:r>
            <a:r>
              <a:rPr lang="en-US" sz="1800" dirty="0"/>
              <a:t>)</a:t>
            </a:r>
          </a:p>
          <a:p>
            <a:pPr algn="l"/>
            <a:endParaRPr lang="en-US" sz="1800" dirty="0"/>
          </a:p>
        </p:txBody>
      </p:sp>
      <p:sp>
        <p:nvSpPr>
          <p:cNvPr id="1106960" name="Text Box 16"/>
          <p:cNvSpPr txBox="1">
            <a:spLocks noChangeArrowheads="1"/>
          </p:cNvSpPr>
          <p:nvPr/>
        </p:nvSpPr>
        <p:spPr bwMode="auto">
          <a:xfrm>
            <a:off x="5418138" y="5599115"/>
            <a:ext cx="3520440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sz="1800" dirty="0"/>
              <a:t>HW 4: </a:t>
            </a:r>
            <a:r>
              <a:rPr lang="en-US" sz="1800" dirty="0" err="1"/>
              <a:t>RayTracer</a:t>
            </a:r>
            <a:r>
              <a:rPr lang="en-US" sz="1800" dirty="0"/>
              <a:t> (Mar 19)</a:t>
            </a:r>
          </a:p>
          <a:p>
            <a:pPr algn="l"/>
            <a:r>
              <a:rPr lang="en-US" sz="1800" dirty="0"/>
              <a:t>Realistic images with ray tracing</a:t>
            </a:r>
          </a:p>
          <a:p>
            <a:pPr algn="l"/>
            <a:r>
              <a:rPr lang="en-US" sz="1800" dirty="0"/>
              <a:t>(two basic approaches: rasterize</a:t>
            </a:r>
          </a:p>
          <a:p>
            <a:pPr algn="l"/>
            <a:r>
              <a:rPr lang="en-US" sz="1800" dirty="0"/>
              <a:t>And </a:t>
            </a:r>
            <a:r>
              <a:rPr lang="en-US" sz="1800" dirty="0" err="1"/>
              <a:t>raytrace</a:t>
            </a:r>
            <a:r>
              <a:rPr lang="en-US" sz="1800" dirty="0"/>
              <a:t> images [HW 2,4]) </a:t>
            </a:r>
          </a:p>
        </p:txBody>
      </p:sp>
    </p:spTree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7503" name="Picture 15" descr="final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538" y="3895725"/>
            <a:ext cx="3683000" cy="276225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87501" name="Picture 13" descr="ah4n93hw6jvb_145fcfzbn8j_b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8525" y="3840165"/>
            <a:ext cx="3748088" cy="281146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87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Image Synthesis Examples</a:t>
            </a:r>
          </a:p>
        </p:txBody>
      </p:sp>
      <p:pic>
        <p:nvPicPr>
          <p:cNvPr id="1087499" name="Picture 11" descr="LightShadowReflect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013" y="1347788"/>
            <a:ext cx="3670300" cy="27527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87497" name="Picture 9" descr="refl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1700" y="1296988"/>
            <a:ext cx="3752850" cy="281463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87504" name="Text Box 16"/>
          <p:cNvSpPr txBox="1">
            <a:spLocks noChangeArrowheads="1"/>
          </p:cNvSpPr>
          <p:nvPr/>
        </p:nvSpPr>
        <p:spPr bwMode="auto">
          <a:xfrm>
            <a:off x="6465891" y="6400802"/>
            <a:ext cx="2699627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/>
              <a:t>Collage from 2007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818" name="Rectangle 2"/>
          <p:cNvSpPr>
            <a:spLocks noGrp="1" noChangeArrowheads="1"/>
          </p:cNvSpPr>
          <p:nvPr>
            <p:ph type="title"/>
          </p:nvPr>
        </p:nvSpPr>
        <p:spPr>
          <a:xfrm>
            <a:off x="679450" y="533400"/>
            <a:ext cx="7748588" cy="685800"/>
          </a:xfrm>
        </p:spPr>
        <p:txBody>
          <a:bodyPr/>
          <a:lstStyle/>
          <a:p>
            <a:r>
              <a:rPr lang="en-US" dirty="0"/>
              <a:t>Logistics</a:t>
            </a:r>
          </a:p>
        </p:txBody>
      </p:sp>
      <p:sp>
        <p:nvSpPr>
          <p:cNvPr id="10588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199" y="674764"/>
            <a:ext cx="8508059" cy="5029200"/>
          </a:xfrm>
        </p:spPr>
        <p:txBody>
          <a:bodyPr/>
          <a:lstStyle/>
          <a:p>
            <a:endParaRPr lang="en-US" sz="2400" dirty="0"/>
          </a:p>
          <a:p>
            <a:r>
              <a:rPr lang="en-US" sz="2400" dirty="0"/>
              <a:t>Website  </a:t>
            </a:r>
            <a:r>
              <a:rPr lang="en-US" sz="2400" dirty="0">
                <a:hlinkClick r:id="rId2"/>
              </a:rPr>
              <a:t>http://viscomp.ucsd.edu/classes/cse167/wi24   </a:t>
            </a:r>
            <a:r>
              <a:rPr lang="en-US" sz="2400" dirty="0"/>
              <a:t>has most of the information (look at it carefully) </a:t>
            </a:r>
          </a:p>
          <a:p>
            <a:r>
              <a:rPr lang="en-US" sz="2400" i="1" dirty="0"/>
              <a:t>We will be leveraging MOOC infrastructure in a SPOC</a:t>
            </a:r>
          </a:p>
          <a:p>
            <a:pPr lvl="1"/>
            <a:r>
              <a:rPr lang="en-US" sz="2000" dirty="0"/>
              <a:t>Please sign up for account at UCSD online, join course: </a:t>
            </a:r>
            <a:r>
              <a:rPr lang="en-US" sz="2000" b="1" dirty="0"/>
              <a:t>DEMO</a:t>
            </a:r>
          </a:p>
          <a:p>
            <a:pPr lvl="1"/>
            <a:r>
              <a:rPr lang="en-US" sz="2000" dirty="0"/>
              <a:t>UCSD online compulsory for most assignments, feedback systems</a:t>
            </a:r>
          </a:p>
          <a:p>
            <a:pPr lvl="1"/>
            <a:r>
              <a:rPr lang="en-US" sz="2000" dirty="0"/>
              <a:t>Optional for video lectures (class may differ a bit, more), problems</a:t>
            </a:r>
          </a:p>
          <a:p>
            <a:pPr lvl="1"/>
            <a:r>
              <a:rPr lang="en-US" sz="2000" i="1" dirty="0"/>
              <a:t>Must still submit “official” CSE 167 assignment (see website)</a:t>
            </a:r>
          </a:p>
          <a:p>
            <a:pPr lvl="1"/>
            <a:r>
              <a:rPr lang="en-US" sz="2000" dirty="0"/>
              <a:t>Please do ask us if you are confused; we are here to help</a:t>
            </a:r>
          </a:p>
          <a:p>
            <a:pPr lvl="1"/>
            <a:r>
              <a:rPr lang="en-US" sz="2000" dirty="0"/>
              <a:t>No required texts; OpenGL programming guide, GLSL optional</a:t>
            </a:r>
          </a:p>
          <a:p>
            <a:r>
              <a:rPr lang="en-US" sz="2400" dirty="0"/>
              <a:t>Office hours: Tu/Thu </a:t>
            </a:r>
          </a:p>
          <a:p>
            <a:pPr lvl="1"/>
            <a:r>
              <a:rPr lang="en-US" sz="2000" dirty="0"/>
              <a:t>See website for sections, TA office hours.  </a:t>
            </a:r>
            <a:endParaRPr lang="en-US" sz="2000" b="1" i="1" dirty="0"/>
          </a:p>
          <a:p>
            <a:r>
              <a:rPr lang="en-US" sz="2400" dirty="0"/>
              <a:t>Course newsgroup on Piazza </a:t>
            </a:r>
          </a:p>
          <a:p>
            <a:r>
              <a:rPr lang="en-US" sz="2400" dirty="0"/>
              <a:t>Website for late, collaboration policy, </a:t>
            </a:r>
            <a:r>
              <a:rPr lang="en-US" sz="2400" dirty="0" err="1"/>
              <a:t>etc</a:t>
            </a:r>
            <a:endParaRPr lang="en-US" sz="2400" dirty="0"/>
          </a:p>
          <a:p>
            <a:r>
              <a:rPr lang="en-US" sz="2400" dirty="0"/>
              <a:t>Questions?</a:t>
            </a:r>
          </a:p>
          <a:p>
            <a:endParaRPr lang="en-US" sz="2400" dirty="0"/>
          </a:p>
        </p:txBody>
      </p:sp>
    </p:spTree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30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This is a Modernized Course</a:t>
            </a:r>
          </a:p>
        </p:txBody>
      </p:sp>
      <p:sp>
        <p:nvSpPr>
          <p:cNvPr id="11130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17625"/>
            <a:ext cx="8229600" cy="5029200"/>
          </a:xfrm>
        </p:spPr>
        <p:txBody>
          <a:bodyPr/>
          <a:lstStyle/>
          <a:p>
            <a:r>
              <a:rPr lang="en-US" dirty="0"/>
              <a:t>Modern 3D Graphics Programming with GPUs</a:t>
            </a:r>
          </a:p>
          <a:p>
            <a:pPr lvl="1"/>
            <a:r>
              <a:rPr lang="en-US" dirty="0"/>
              <a:t>Modern OpenGL (3+), GLSL 330 core</a:t>
            </a:r>
          </a:p>
          <a:p>
            <a:pPr lvl="1"/>
            <a:r>
              <a:rPr lang="en-US" dirty="0"/>
              <a:t>Real-time feedback servers for all homeworks</a:t>
            </a:r>
          </a:p>
          <a:p>
            <a:r>
              <a:rPr lang="en-US" dirty="0"/>
              <a:t>GLSL + Programmable Shaders from HW 1</a:t>
            </a:r>
          </a:p>
          <a:p>
            <a:r>
              <a:rPr lang="en-US" dirty="0"/>
              <a:t>Should be very portable, but need to set up your environment, compilation framework (HW 0)</a:t>
            </a:r>
          </a:p>
        </p:txBody>
      </p:sp>
      <p:pic>
        <p:nvPicPr>
          <p:cNvPr id="111309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5199" y="4215502"/>
            <a:ext cx="2398889" cy="2362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111309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400000">
            <a:off x="4754283" y="3493615"/>
            <a:ext cx="2312400" cy="38058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113094" name="Text Box 6"/>
          <p:cNvSpPr txBox="1">
            <a:spLocks noChangeArrowheads="1"/>
          </p:cNvSpPr>
          <p:nvPr/>
        </p:nvSpPr>
        <p:spPr bwMode="auto">
          <a:xfrm>
            <a:off x="3509964" y="6473828"/>
            <a:ext cx="576086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/>
              <a:t>NVIDIA Fermi, image from Pat Hanrahan</a:t>
            </a:r>
          </a:p>
        </p:txBody>
      </p:sp>
    </p:spTree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Innovation: Feedback Servers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86070"/>
            <a:ext cx="8519160" cy="5029200"/>
          </a:xfrm>
        </p:spPr>
        <p:txBody>
          <a:bodyPr/>
          <a:lstStyle/>
          <a:p>
            <a:r>
              <a:rPr lang="en-US" dirty="0"/>
              <a:t>Feedback/Grading servers for all homeworks</a:t>
            </a:r>
          </a:p>
          <a:p>
            <a:r>
              <a:rPr lang="en-US" dirty="0"/>
              <a:t>Submit images and/or code, compare to original</a:t>
            </a:r>
          </a:p>
          <a:p>
            <a:pPr lvl="1"/>
            <a:r>
              <a:rPr lang="en-US" dirty="0"/>
              <a:t>Program generates difference images, report </a:t>
            </a:r>
            <a:r>
              <a:rPr lang="en-US" dirty="0" err="1"/>
              <a:t>url</a:t>
            </a:r>
            <a:endParaRPr lang="en-US" dirty="0"/>
          </a:p>
          <a:p>
            <a:pPr lvl="1"/>
            <a:r>
              <a:rPr lang="en-US" dirty="0"/>
              <a:t>Can get feedback multiple times; submit final </a:t>
            </a:r>
            <a:r>
              <a:rPr lang="en-US" dirty="0" err="1"/>
              <a:t>url</a:t>
            </a:r>
            <a:endParaRPr lang="en-US" dirty="0"/>
          </a:p>
          <a:p>
            <a:pPr lvl="1"/>
            <a:r>
              <a:rPr lang="en-US" dirty="0"/>
              <a:t>All (except curves homework 3) run on UCSD Online</a:t>
            </a:r>
          </a:p>
          <a:p>
            <a:r>
              <a:rPr lang="en-US" dirty="0"/>
              <a:t>“Feedback” not necessarily grading</a:t>
            </a:r>
          </a:p>
          <a:p>
            <a:pPr lvl="1"/>
            <a:r>
              <a:rPr lang="en-US" dirty="0"/>
              <a:t>Can run extra test cases, look at code, grade fairly</a:t>
            </a:r>
          </a:p>
          <a:p>
            <a:pPr lvl="1"/>
            <a:r>
              <a:rPr lang="en-US" dirty="0"/>
              <a:t>But use of feedback servers/UCSD Online is mandatory</a:t>
            </a:r>
          </a:p>
          <a:p>
            <a:r>
              <a:rPr lang="en-US" dirty="0"/>
              <a:t>Will test out immediately with HW 0 images</a:t>
            </a:r>
          </a:p>
          <a:p>
            <a:pPr lvl="1"/>
            <a:r>
              <a:rPr lang="en-US" dirty="0"/>
              <a:t>HW 1  - 2 will have both code and image feedbacks</a:t>
            </a:r>
          </a:p>
          <a:p>
            <a:pPr lvl="1"/>
            <a:r>
              <a:rPr lang="en-US" dirty="0"/>
              <a:t>Can use any (laptop/desktop) computer. We also try to have the basement labs fully set up.</a:t>
            </a:r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4836540"/>
      </p:ext>
    </p:extLst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608" y="533400"/>
            <a:ext cx="8747102" cy="685800"/>
          </a:xfrm>
        </p:spPr>
        <p:txBody>
          <a:bodyPr/>
          <a:lstStyle/>
          <a:p>
            <a:r>
              <a:rPr lang="en-US" dirty="0"/>
              <a:t>Demo of edX/UCSD Online, Feedbacks</a:t>
            </a:r>
          </a:p>
        </p:txBody>
      </p:sp>
      <p:pic>
        <p:nvPicPr>
          <p:cNvPr id="6" name="Content Placeholder 5" descr="bigreport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41" b="7541"/>
          <a:stretch>
            <a:fillRect/>
          </a:stretch>
        </p:blipFill>
        <p:spPr>
          <a:xfrm>
            <a:off x="18814" y="1310805"/>
            <a:ext cx="9144000" cy="5588000"/>
          </a:xfrm>
        </p:spPr>
      </p:pic>
    </p:spTree>
    <p:extLst>
      <p:ext uri="{BB962C8B-B14F-4D97-AF65-F5344CB8AC3E}">
        <p14:creationId xmlns:p14="http://schemas.microsoft.com/office/powerpoint/2010/main" val="2048901577"/>
      </p:ext>
    </p:extLst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Online Lectures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239652"/>
            <a:ext cx="8545965" cy="5029200"/>
          </a:xfrm>
        </p:spPr>
        <p:txBody>
          <a:bodyPr/>
          <a:lstStyle/>
          <a:p>
            <a:r>
              <a:rPr lang="en-US" dirty="0"/>
              <a:t>Online lectures and screencasts for most course:</a:t>
            </a:r>
            <a:endParaRPr lang="en-US" sz="2000" dirty="0">
              <a:hlinkClick r:id="rId2"/>
            </a:endParaRPr>
          </a:p>
          <a:p>
            <a:pPr lvl="1"/>
            <a:r>
              <a:rPr lang="en-US" sz="2000" dirty="0">
                <a:hlinkClick r:id="rId3"/>
              </a:rPr>
              <a:t>http://viscomp.ucsd.edu/classes/cse167/wi24/index.html</a:t>
            </a:r>
            <a:endParaRPr lang="en-US" sz="2000" dirty="0"/>
          </a:p>
          <a:p>
            <a:pPr lvl="1"/>
            <a:r>
              <a:rPr lang="en-US" sz="2000" dirty="0"/>
              <a:t>(with English </a:t>
            </a:r>
            <a:r>
              <a:rPr lang="en-US" sz="2000" i="1" dirty="0"/>
              <a:t>and Chinese! </a:t>
            </a:r>
            <a:r>
              <a:rPr lang="en-US" sz="2000" dirty="0"/>
              <a:t>Subtitles [courtesy XuetangX])</a:t>
            </a:r>
            <a:endParaRPr lang="en-US" dirty="0"/>
          </a:p>
          <a:p>
            <a:pPr lvl="1"/>
            <a:r>
              <a:rPr lang="en-US" dirty="0"/>
              <a:t>Review for CSE 167 (but still have regular classes)</a:t>
            </a:r>
          </a:p>
          <a:p>
            <a:pPr lvl="1"/>
            <a:r>
              <a:rPr lang="en-US" dirty="0"/>
              <a:t>For general interest (share with non-CS 167 students)</a:t>
            </a:r>
          </a:p>
          <a:p>
            <a:r>
              <a:rPr lang="en-US" dirty="0"/>
              <a:t>Originally recorded in 2012 for MOOC offering</a:t>
            </a:r>
          </a:p>
          <a:p>
            <a:pPr lvl="1"/>
            <a:r>
              <a:rPr lang="en-US" dirty="0"/>
              <a:t>CAVEAT: Does not include all material (curves)</a:t>
            </a:r>
          </a:p>
          <a:p>
            <a:pPr lvl="1"/>
            <a:r>
              <a:rPr lang="en-US" dirty="0"/>
              <a:t>Was updated in 2017 for more recent OpenGL</a:t>
            </a:r>
          </a:p>
          <a:p>
            <a:pPr lvl="1"/>
            <a:r>
              <a:rPr lang="en-US" dirty="0"/>
              <a:t>Same as video lectures on UCSD online (some errata)</a:t>
            </a:r>
          </a:p>
          <a:p>
            <a:r>
              <a:rPr lang="en-US" dirty="0"/>
              <a:t>Currently view lectures as complementary</a:t>
            </a:r>
          </a:p>
          <a:p>
            <a:pPr lvl="1"/>
            <a:r>
              <a:rPr lang="en-US" dirty="0"/>
              <a:t>Hence, viewing them optional (e.g. miss a class)</a:t>
            </a:r>
          </a:p>
          <a:p>
            <a:pPr lvl="1"/>
            <a:r>
              <a:rPr lang="en-US" dirty="0"/>
              <a:t>Please note caveats; “official” CSE 167 is in class</a:t>
            </a:r>
          </a:p>
          <a:p>
            <a:r>
              <a:rPr lang="en-US" dirty="0"/>
              <a:t>UCSD Canvas lectures from last year</a:t>
            </a:r>
          </a:p>
        </p:txBody>
      </p:sp>
    </p:spTree>
    <p:extLst>
      <p:ext uri="{BB962C8B-B14F-4D97-AF65-F5344CB8AC3E}">
        <p14:creationId xmlns:p14="http://schemas.microsoft.com/office/powerpoint/2010/main" val="430824778"/>
      </p:ext>
    </p:extLst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9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Workload</a:t>
            </a:r>
          </a:p>
        </p:txBody>
      </p:sp>
      <p:sp>
        <p:nvSpPr>
          <p:cNvPr id="1059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93888"/>
            <a:ext cx="8686800" cy="5029200"/>
          </a:xfrm>
        </p:spPr>
        <p:txBody>
          <a:bodyPr/>
          <a:lstStyle/>
          <a:p>
            <a:r>
              <a:rPr lang="en-US" sz="2400" dirty="0"/>
              <a:t>Lots of fun, rewarding but may involve significant work</a:t>
            </a:r>
          </a:p>
          <a:p>
            <a:r>
              <a:rPr lang="en-US" sz="2400" dirty="0"/>
              <a:t>4 programming projects (+HW 0); almost all are time-consuming (individual except HW 4).  START EARLY !!</a:t>
            </a:r>
          </a:p>
          <a:p>
            <a:r>
              <a:rPr lang="en-US" sz="2400" dirty="0"/>
              <a:t>Course will involve understanding of mathematical, geometrical concepts taught (tested on midterm)</a:t>
            </a:r>
          </a:p>
          <a:p>
            <a:pPr lvl="1"/>
            <a:r>
              <a:rPr lang="en-US" sz="2000" i="1" dirty="0"/>
              <a:t>No final; will do a take-home small assignment instead</a:t>
            </a:r>
          </a:p>
          <a:p>
            <a:r>
              <a:rPr lang="en-US" sz="2400" dirty="0"/>
              <a:t>Grade mostly programming, weights on website </a:t>
            </a:r>
          </a:p>
          <a:p>
            <a:pPr lvl="1"/>
            <a:r>
              <a:rPr lang="en-US" sz="2000" dirty="0"/>
              <a:t>Ignore weighting on UCSD online site; we weight as on CSE 167 site</a:t>
            </a:r>
          </a:p>
          <a:p>
            <a:r>
              <a:rPr lang="en-US" sz="2400" dirty="0"/>
              <a:t>Prerequisites: Solid </a:t>
            </a:r>
            <a:r>
              <a:rPr lang="en-US" sz="2400" i="1" dirty="0"/>
              <a:t>C/C++</a:t>
            </a:r>
            <a:r>
              <a:rPr lang="en-US" sz="2400" dirty="0"/>
              <a:t>/Java/Python programming background.  Linear algebra (review on Thu) and general math skills.  No knowledge of graphics/OpenGL needed.</a:t>
            </a:r>
          </a:p>
          <a:p>
            <a:pPr lvl="1"/>
            <a:r>
              <a:rPr lang="en-US" sz="2000" dirty="0"/>
              <a:t>Should be able to pick up C/C++, and look up some OpenGL</a:t>
            </a:r>
          </a:p>
          <a:p>
            <a:r>
              <a:rPr lang="en-US" sz="2400" dirty="0"/>
              <a:t>Should be a difficult, but fun and rewarding course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CSE 167 is only a first step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527175"/>
            <a:ext cx="8508083" cy="5029200"/>
          </a:xfrm>
        </p:spPr>
        <p:txBody>
          <a:bodyPr/>
          <a:lstStyle/>
          <a:p>
            <a:r>
              <a:rPr lang="en-US" i="1" dirty="0"/>
              <a:t>If you enjoy CSE 167 and do well</a:t>
            </a:r>
            <a:r>
              <a:rPr lang="en-US" dirty="0"/>
              <a:t>: </a:t>
            </a:r>
          </a:p>
          <a:p>
            <a:r>
              <a:rPr lang="en-US" dirty="0"/>
              <a:t>In Spring: I teach CSE 168 (Rendering continues)</a:t>
            </a:r>
          </a:p>
          <a:p>
            <a:r>
              <a:rPr lang="en-US" dirty="0"/>
              <a:t>Next winter: CSE 169 (Animation)</a:t>
            </a:r>
          </a:p>
          <a:p>
            <a:r>
              <a:rPr lang="en-US" dirty="0"/>
              <a:t>CSE 165 (VR)</a:t>
            </a:r>
          </a:p>
          <a:p>
            <a:r>
              <a:rPr lang="en-US" dirty="0"/>
              <a:t>Graduate: CSE 274 (Topics), many 291s, 273 (Computational Photography)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951188"/>
      </p:ext>
    </p:extLst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1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To Do </a:t>
            </a:r>
          </a:p>
        </p:txBody>
      </p:sp>
      <p:sp>
        <p:nvSpPr>
          <p:cNvPr id="1061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78296" y="1238941"/>
            <a:ext cx="8729183" cy="5029200"/>
          </a:xfrm>
        </p:spPr>
        <p:txBody>
          <a:bodyPr/>
          <a:lstStyle/>
          <a:p>
            <a:r>
              <a:rPr lang="en-US" dirty="0"/>
              <a:t>Look at website</a:t>
            </a:r>
          </a:p>
          <a:p>
            <a:r>
              <a:rPr lang="en-US" dirty="0"/>
              <a:t>Various policies for course.  E-mail if confused.</a:t>
            </a:r>
          </a:p>
          <a:p>
            <a:r>
              <a:rPr lang="en-US" dirty="0"/>
              <a:t>Sign up for UCSD Online, Piazza, etc. </a:t>
            </a:r>
          </a:p>
          <a:p>
            <a:r>
              <a:rPr lang="en-US" dirty="0"/>
              <a:t>Skim assignments if you want.  All are ready</a:t>
            </a:r>
            <a:endParaRPr lang="en-US" sz="3200" dirty="0"/>
          </a:p>
          <a:p>
            <a:r>
              <a:rPr lang="en-US" dirty="0"/>
              <a:t>Assignment 0, Due Jan 17 next week (see website).   [both parts needed, total 10 points]</a:t>
            </a:r>
          </a:p>
          <a:p>
            <a:r>
              <a:rPr lang="en-US" dirty="0"/>
              <a:t>Set up compilation framework in HW 0, feedback</a:t>
            </a:r>
          </a:p>
          <a:p>
            <a:pPr lvl="1"/>
            <a:r>
              <a:rPr lang="en-US" dirty="0"/>
              <a:t>Also test HW1, HW 2, HW 3 (curves)</a:t>
            </a:r>
          </a:p>
          <a:p>
            <a:pPr lvl="1"/>
            <a:r>
              <a:rPr lang="en-US" dirty="0"/>
              <a:t>Make sure you can compile multi-file from scratch (HW4)</a:t>
            </a:r>
          </a:p>
          <a:p>
            <a:r>
              <a:rPr lang="en-US" dirty="0"/>
              <a:t>Any questions?</a:t>
            </a:r>
          </a:p>
          <a:p>
            <a:endParaRPr lang="en-US" sz="3200" dirty="0"/>
          </a:p>
          <a:p>
            <a:endParaRPr lang="en-US" sz="3200" dirty="0"/>
          </a:p>
          <a:p>
            <a:endParaRPr lang="en-US" sz="3200" dirty="0"/>
          </a:p>
        </p:txBody>
      </p:sp>
    </p:spTree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2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History</a:t>
            </a:r>
          </a:p>
        </p:txBody>
      </p:sp>
      <p:sp>
        <p:nvSpPr>
          <p:cNvPr id="1062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Brief history of significant developments in field</a:t>
            </a:r>
          </a:p>
          <a:p>
            <a:r>
              <a:rPr lang="en-US"/>
              <a:t>End with a video showcasing graphics</a:t>
            </a:r>
          </a:p>
        </p:txBody>
      </p:sp>
      <p:pic>
        <p:nvPicPr>
          <p:cNvPr id="1062916" name="Picture 4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150" y="3578227"/>
            <a:ext cx="2332038" cy="2247900"/>
          </a:xfrm>
          <a:prstGeom prst="rect">
            <a:avLst/>
          </a:prstGeom>
          <a:noFill/>
          <a:ln>
            <a:noFill/>
          </a:ln>
          <a:effectLst>
            <a:outerShdw blurRad="63500" dist="107763" dir="8100000" algn="ctr" rotWithShape="0">
              <a:schemeClr val="bg2">
                <a:alpha val="74998"/>
              </a:scheme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2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2917" name="Picture 5" descr="foley-fla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8304" y="3649665"/>
            <a:ext cx="3344863" cy="221615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2918" name="Picture 6" descr="kajiya-chess-sig8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5550" y="3702051"/>
            <a:ext cx="2528888" cy="2108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62919" name="Rectangle 7"/>
          <p:cNvSpPr>
            <a:spLocks noChangeArrowheads="1"/>
          </p:cNvSpPr>
          <p:nvPr/>
        </p:nvSpPr>
        <p:spPr bwMode="auto">
          <a:xfrm>
            <a:off x="0" y="6216651"/>
            <a:ext cx="91440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/>
            <a:r>
              <a:rPr lang="en-US" sz="1800">
                <a:solidFill>
                  <a:schemeClr val="tx2"/>
                </a:solidFill>
              </a:rPr>
              <a:t>The term Computer Graphics was coined by William Fetter of Boeing in 1960</a:t>
            </a:r>
          </a:p>
          <a:p>
            <a:pPr algn="r"/>
            <a:r>
              <a:rPr lang="en-US" sz="1800">
                <a:solidFill>
                  <a:schemeClr val="tx2"/>
                </a:solidFill>
              </a:rPr>
              <a:t>First graphic system in mid 1950s USAF SAGE radar data (developed MIT)</a:t>
            </a:r>
            <a:r>
              <a:rPr lang="en-US" sz="1800"/>
              <a:t> </a:t>
            </a:r>
          </a:p>
        </p:txBody>
      </p:sp>
    </p:spTree>
  </p:cSld>
  <p:clrMapOvr>
    <a:masterClrMapping/>
  </p:clrMapOvr>
  <p:transition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5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How far we</a:t>
            </a:r>
            <a:r>
              <a:rPr lang="ja-JP" altLang="en-US">
                <a:latin typeface="Arial"/>
              </a:rPr>
              <a:t>’</a:t>
            </a:r>
            <a:r>
              <a:rPr lang="en-US"/>
              <a:t>ve come: TEXT</a:t>
            </a:r>
          </a:p>
        </p:txBody>
      </p:sp>
      <p:pic>
        <p:nvPicPr>
          <p:cNvPr id="1065987" name="Picture 3" descr="disp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4572002"/>
            <a:ext cx="3124200" cy="188277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5988" name="Picture 4" descr="prot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905002"/>
            <a:ext cx="6629400" cy="25622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65989" name="Text Box 5"/>
          <p:cNvSpPr txBox="1">
            <a:spLocks noChangeArrowheads="1"/>
          </p:cNvSpPr>
          <p:nvPr/>
        </p:nvSpPr>
        <p:spPr bwMode="auto">
          <a:xfrm>
            <a:off x="2438401" y="4418016"/>
            <a:ext cx="273314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eaLnBrk="1" hangingPunct="1"/>
            <a:r>
              <a:rPr lang="en-US"/>
              <a:t>Manchester Mark I</a:t>
            </a:r>
          </a:p>
        </p:txBody>
      </p:sp>
      <p:sp>
        <p:nvSpPr>
          <p:cNvPr id="1065990" name="Text Box 6"/>
          <p:cNvSpPr txBox="1">
            <a:spLocks noChangeArrowheads="1"/>
          </p:cNvSpPr>
          <p:nvPr/>
        </p:nvSpPr>
        <p:spPr bwMode="auto">
          <a:xfrm>
            <a:off x="3124200" y="5713416"/>
            <a:ext cx="119380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eaLnBrk="1" hangingPunct="1"/>
            <a:r>
              <a:rPr lang="en-US"/>
              <a:t>Display </a:t>
            </a:r>
          </a:p>
        </p:txBody>
      </p:sp>
      <p:sp>
        <p:nvSpPr>
          <p:cNvPr id="1065991" name="Line 7"/>
          <p:cNvSpPr>
            <a:spLocks noChangeShapeType="1"/>
          </p:cNvSpPr>
          <p:nvPr/>
        </p:nvSpPr>
        <p:spPr bwMode="auto">
          <a:xfrm>
            <a:off x="4267200" y="5943600"/>
            <a:ext cx="1066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7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From Text to GUIs</a:t>
            </a:r>
          </a:p>
        </p:txBody>
      </p:sp>
      <p:sp>
        <p:nvSpPr>
          <p:cNvPr id="1067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4" y="1295400"/>
            <a:ext cx="8239125" cy="4572000"/>
          </a:xfrm>
        </p:spPr>
        <p:txBody>
          <a:bodyPr/>
          <a:lstStyle/>
          <a:p>
            <a:r>
              <a:rPr lang="en-US"/>
              <a:t>Invented at PARC circa 1975.  Used in the Apple Macintosh, and now prevalent everywhere.</a:t>
            </a:r>
          </a:p>
          <a:p>
            <a:pPr>
              <a:buFont typeface="Wingdings" charset="0"/>
              <a:buNone/>
            </a:pPr>
            <a:r>
              <a:rPr lang="en-US"/>
              <a:t>  </a:t>
            </a:r>
          </a:p>
          <a:p>
            <a:endParaRPr lang="en-US"/>
          </a:p>
        </p:txBody>
      </p:sp>
      <p:pic>
        <p:nvPicPr>
          <p:cNvPr id="1067012" name="Picture 4" descr="P10-LGS_32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4" y="2717800"/>
            <a:ext cx="2919413" cy="36576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67013" name="Text Box 5"/>
          <p:cNvSpPr txBox="1">
            <a:spLocks noChangeArrowheads="1"/>
          </p:cNvSpPr>
          <p:nvPr/>
        </p:nvSpPr>
        <p:spPr bwMode="auto">
          <a:xfrm>
            <a:off x="1552576" y="5815016"/>
            <a:ext cx="163864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eaLnBrk="1" hangingPunct="1"/>
            <a:r>
              <a:rPr lang="en-US"/>
              <a:t>Xerox Star</a:t>
            </a:r>
          </a:p>
        </p:txBody>
      </p:sp>
      <p:pic>
        <p:nvPicPr>
          <p:cNvPr id="1067014" name="Picture 6" descr="photo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2762251"/>
            <a:ext cx="4343400" cy="337978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67015" name="Text Box 7"/>
          <p:cNvSpPr txBox="1">
            <a:spLocks noChangeArrowheads="1"/>
          </p:cNvSpPr>
          <p:nvPr/>
        </p:nvSpPr>
        <p:spPr bwMode="auto">
          <a:xfrm>
            <a:off x="5394328" y="5724528"/>
            <a:ext cx="1946567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eaLnBrk="1" hangingPunct="1"/>
            <a:r>
              <a:rPr lang="en-US">
                <a:solidFill>
                  <a:schemeClr val="bg2"/>
                </a:solidFill>
              </a:rPr>
              <a:t>Windows 1.0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6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Drawing: Sketchpad (1963)</a:t>
            </a:r>
          </a:p>
        </p:txBody>
      </p:sp>
      <p:sp>
        <p:nvSpPr>
          <p:cNvPr id="1076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20800"/>
            <a:ext cx="8229600" cy="50292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Sketchpad (Sutherland, MIT 1963)</a:t>
            </a:r>
          </a:p>
          <a:p>
            <a:pPr>
              <a:lnSpc>
                <a:spcPct val="90000"/>
              </a:lnSpc>
            </a:pPr>
            <a:r>
              <a:rPr lang="en-US" dirty="0"/>
              <a:t>First interactive graphics system (</a:t>
            </a:r>
            <a:r>
              <a:rPr lang="en-US" dirty="0">
                <a:hlinkClick r:id="rId2"/>
              </a:rPr>
              <a:t>VIDEO</a:t>
            </a:r>
            <a:r>
              <a:rPr lang="en-US" dirty="0"/>
              <a:t>)</a:t>
            </a:r>
          </a:p>
          <a:p>
            <a:pPr>
              <a:lnSpc>
                <a:spcPct val="90000"/>
              </a:lnSpc>
            </a:pPr>
            <a:r>
              <a:rPr lang="en-US" dirty="0"/>
              <a:t>Many of concepts for drawing in current systems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Pop up menus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Constraint-based drawing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Hierarchical Modeling</a:t>
            </a:r>
          </a:p>
          <a:p>
            <a:pPr>
              <a:lnSpc>
                <a:spcPct val="90000"/>
              </a:lnSpc>
            </a:pPr>
            <a:endParaRPr lang="en-US" dirty="0"/>
          </a:p>
        </p:txBody>
      </p:sp>
      <p:pic>
        <p:nvPicPr>
          <p:cNvPr id="1076228" name="Picture 4" descr="Ivan Sutherland at the &#10;console of the TX-2 - Sketchpad Projec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6550" y="4038601"/>
            <a:ext cx="3048000" cy="250825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76229" name="Picture 5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3192" y="4297366"/>
            <a:ext cx="2249487" cy="2111375"/>
          </a:xfrm>
          <a:prstGeom prst="rect">
            <a:avLst/>
          </a:prstGeom>
          <a:noFill/>
          <a:ln>
            <a:noFill/>
          </a:ln>
          <a:effectLst>
            <a:outerShdw blurRad="63500" dist="107763" dir="8100000" algn="ctr" rotWithShape="0">
              <a:schemeClr val="bg2">
                <a:alpha val="74998"/>
              </a:scheme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2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8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838200"/>
            <a:ext cx="7848600" cy="5486400"/>
          </a:xfrm>
        </p:spPr>
        <p:txBody>
          <a:bodyPr/>
          <a:lstStyle/>
          <a:p>
            <a:endParaRPr lang="en-US" sz="2400"/>
          </a:p>
          <a:p>
            <a:r>
              <a:rPr lang="en-US" sz="2400"/>
              <a:t>SuperPaint system: Richard Shoup, Alvy Ray Smith (PARC, 1973-79)</a:t>
            </a:r>
          </a:p>
          <a:p>
            <a:endParaRPr lang="en-US" sz="2400"/>
          </a:p>
          <a:p>
            <a:endParaRPr lang="en-US" sz="3600"/>
          </a:p>
          <a:p>
            <a:endParaRPr lang="en-US" sz="3600"/>
          </a:p>
          <a:p>
            <a:endParaRPr lang="en-US" sz="2400"/>
          </a:p>
          <a:p>
            <a:r>
              <a:rPr lang="en-US" sz="2400"/>
              <a:t>Nowadays, image processing programs like Photoshop can draw, paint, edit, etc.</a:t>
            </a:r>
          </a:p>
        </p:txBody>
      </p:sp>
      <p:pic>
        <p:nvPicPr>
          <p:cNvPr id="1068036" name="Picture 4" descr="blackgir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2124076"/>
            <a:ext cx="3581400" cy="268605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8037" name="Picture 5" descr="SP_menu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8400" y="2346325"/>
            <a:ext cx="3276600" cy="245745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68038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Paint Systems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905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01679" y="790575"/>
            <a:ext cx="8442325" cy="5486400"/>
          </a:xfrm>
        </p:spPr>
        <p:txBody>
          <a:bodyPr/>
          <a:lstStyle/>
          <a:p>
            <a:endParaRPr lang="en-US" sz="2400"/>
          </a:p>
          <a:p>
            <a:r>
              <a:rPr lang="en-US" sz="2400"/>
              <a:t>Digitally alter images, crop, scale, composite </a:t>
            </a:r>
          </a:p>
          <a:p>
            <a:r>
              <a:rPr lang="en-US" sz="2400"/>
              <a:t>Add or remove objects</a:t>
            </a:r>
          </a:p>
          <a:p>
            <a:r>
              <a:rPr lang="en-US" sz="2400"/>
              <a:t>Sports broadcasts for TV (combine 2D and 3D processing)</a:t>
            </a:r>
          </a:p>
          <a:p>
            <a:endParaRPr lang="en-US" sz="3600"/>
          </a:p>
        </p:txBody>
      </p:sp>
      <p:sp>
        <p:nvSpPr>
          <p:cNvPr id="1069061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Image Processing </a:t>
            </a:r>
          </a:p>
        </p:txBody>
      </p:sp>
      <p:pic>
        <p:nvPicPr>
          <p:cNvPr id="1069062" name="Picture 6" descr="mug99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8317" y="2971801"/>
            <a:ext cx="5303837" cy="377507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Modeling</a:t>
            </a:r>
          </a:p>
        </p:txBody>
      </p:sp>
      <p:sp>
        <p:nvSpPr>
          <p:cNvPr id="10752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47650" y="1527175"/>
            <a:ext cx="8229600" cy="5029200"/>
          </a:xfrm>
        </p:spPr>
        <p:txBody>
          <a:bodyPr/>
          <a:lstStyle/>
          <a:p>
            <a:r>
              <a:rPr lang="en-US"/>
              <a:t>Spline curves, surfaces: 70</a:t>
            </a:r>
            <a:r>
              <a:rPr lang="en-US" baseline="30000"/>
              <a:t>s</a:t>
            </a:r>
            <a:r>
              <a:rPr lang="en-US"/>
              <a:t> – 80</a:t>
            </a:r>
            <a:r>
              <a:rPr lang="en-US" baseline="30000"/>
              <a:t>s</a:t>
            </a:r>
          </a:p>
          <a:p>
            <a:r>
              <a:rPr lang="en-US"/>
              <a:t>Utah teapot: Famous 3D model</a:t>
            </a:r>
          </a:p>
          <a:p>
            <a:endParaRPr lang="en-US"/>
          </a:p>
          <a:p>
            <a:r>
              <a:rPr lang="en-US"/>
              <a:t>More recently: Triangle meshes often acquired from real objects</a:t>
            </a:r>
          </a:p>
        </p:txBody>
      </p:sp>
      <p:pic>
        <p:nvPicPr>
          <p:cNvPr id="1075211" name="Picture 11" descr="teapo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4250" y="1500189"/>
            <a:ext cx="2965450" cy="174307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75212" name="Picture 12" descr="cathidden-cro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0988" y="4100515"/>
            <a:ext cx="2222500" cy="2524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75213" name="Picture 13" descr="david-classic-leftlight-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5350" y="4083053"/>
            <a:ext cx="2311400" cy="253206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7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Rendering: 1960s (visibility)</a:t>
            </a:r>
          </a:p>
        </p:txBody>
      </p:sp>
      <p:sp>
        <p:nvSpPr>
          <p:cNvPr id="10772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57300"/>
            <a:ext cx="8229600" cy="5029200"/>
          </a:xfrm>
        </p:spPr>
        <p:txBody>
          <a:bodyPr/>
          <a:lstStyle/>
          <a:p>
            <a:pPr lvl="1"/>
            <a:r>
              <a:rPr lang="en-US" sz="2000"/>
              <a:t>Roberts (1963), Appel (1967) - hidden-line algorithms</a:t>
            </a:r>
          </a:p>
          <a:p>
            <a:pPr lvl="1"/>
            <a:r>
              <a:rPr lang="en-US" sz="2000"/>
              <a:t>Warnock (1969), Watkins (1970) - hidden-surface </a:t>
            </a:r>
          </a:p>
          <a:p>
            <a:pPr lvl="1"/>
            <a:r>
              <a:rPr lang="en-US" sz="2000"/>
              <a:t>Sutherland (1974) - visibility = sorting</a:t>
            </a:r>
          </a:p>
        </p:txBody>
      </p:sp>
      <p:pic>
        <p:nvPicPr>
          <p:cNvPr id="1077252" name="Picture 4" descr="foley-vecto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8942" y="2327275"/>
            <a:ext cx="5718175" cy="37973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77253" name="Picture 5" descr="foley-hidden-lin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0525" y="2332039"/>
            <a:ext cx="5780088" cy="374015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77255" name="Text Box 7"/>
          <p:cNvSpPr txBox="1">
            <a:spLocks noChangeArrowheads="1"/>
          </p:cNvSpPr>
          <p:nvPr/>
        </p:nvSpPr>
        <p:spPr bwMode="auto">
          <a:xfrm>
            <a:off x="3168653" y="6216651"/>
            <a:ext cx="6035163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eaLnBrk="1" hangingPunct="1"/>
            <a:r>
              <a:rPr lang="en-US" sz="1800"/>
              <a:t>Images from FvDFH, Pixar</a:t>
            </a:r>
            <a:r>
              <a:rPr lang="ja-JP" altLang="en-US" sz="1800">
                <a:latin typeface="Arial"/>
              </a:rPr>
              <a:t>’</a:t>
            </a:r>
            <a:r>
              <a:rPr lang="en-US" sz="1800"/>
              <a:t>s Shutterbug</a:t>
            </a:r>
          </a:p>
          <a:p>
            <a:pPr algn="l" eaLnBrk="1" hangingPunct="1"/>
            <a:r>
              <a:rPr lang="en-US" sz="1800"/>
              <a:t>Slide ideas for history of Rendering  courtesy Marc Levoy</a:t>
            </a:r>
          </a:p>
        </p:txBody>
      </p:sp>
      <p:pic>
        <p:nvPicPr>
          <p:cNvPr id="1077254" name="Picture 6" descr="foley-flat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6242" y="2330451"/>
            <a:ext cx="5773737" cy="382428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7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7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7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92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98575"/>
            <a:ext cx="8504238" cy="5029200"/>
          </a:xfrm>
        </p:spPr>
        <p:txBody>
          <a:bodyPr/>
          <a:lstStyle/>
          <a:p>
            <a:pPr>
              <a:buFont typeface="Wingdings" charset="0"/>
              <a:buNone/>
            </a:pPr>
            <a:r>
              <a:rPr lang="en-US" sz="2000"/>
              <a:t>1970s - raster graphics</a:t>
            </a:r>
          </a:p>
          <a:p>
            <a:pPr lvl="1"/>
            <a:r>
              <a:rPr lang="en-US" sz="2000"/>
              <a:t>Gouraud (1971) - diffuse lighting, Phong (1974) - specular lighting</a:t>
            </a:r>
          </a:p>
          <a:p>
            <a:pPr lvl="1"/>
            <a:r>
              <a:rPr lang="en-US" sz="2000"/>
              <a:t>Blinn (1974) - curved surfaces, texture</a:t>
            </a:r>
          </a:p>
          <a:p>
            <a:pPr lvl="1"/>
            <a:r>
              <a:rPr lang="en-US" sz="2000"/>
              <a:t>Catmull (1974) - Z-buffer hidden-surface algorithm</a:t>
            </a:r>
          </a:p>
        </p:txBody>
      </p:sp>
      <p:sp>
        <p:nvSpPr>
          <p:cNvPr id="1079303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Rendering: 1970s (lighting)</a:t>
            </a:r>
          </a:p>
        </p:txBody>
      </p:sp>
      <p:pic>
        <p:nvPicPr>
          <p:cNvPr id="1079302" name="Picture 6" descr="foley-fla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5413" y="2705101"/>
            <a:ext cx="6032500" cy="399573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79301" name="Picture 5" descr="foley-gouraudnospec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2676527"/>
            <a:ext cx="5695950" cy="40116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79300" name="Picture 4" descr="foley-pho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0025" y="2716215"/>
            <a:ext cx="5868988" cy="40528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9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9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9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1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/>
              <a:t>Rendering (1980s, 90s: Global Illumination)</a:t>
            </a:r>
            <a:r>
              <a:rPr lang="en-US"/>
              <a:t> </a:t>
            </a:r>
          </a:p>
        </p:txBody>
      </p:sp>
      <p:sp>
        <p:nvSpPr>
          <p:cNvPr id="10813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charset="0"/>
              <a:buNone/>
            </a:pPr>
            <a:r>
              <a:rPr lang="en-US"/>
              <a:t>early 1980s - global illumination </a:t>
            </a:r>
          </a:p>
          <a:p>
            <a:pPr lvl="1"/>
            <a:r>
              <a:rPr lang="en-US"/>
              <a:t>Whitted (1980) - ray tracing</a:t>
            </a:r>
          </a:p>
          <a:p>
            <a:pPr lvl="1"/>
            <a:r>
              <a:rPr lang="en-US"/>
              <a:t>Goral, Torrance et al. (1984) radiosity</a:t>
            </a:r>
          </a:p>
          <a:p>
            <a:pPr lvl="1"/>
            <a:r>
              <a:rPr lang="en-US"/>
              <a:t>Kajiya (1986) - the rendering equation</a:t>
            </a:r>
          </a:p>
        </p:txBody>
      </p:sp>
      <p:pic>
        <p:nvPicPr>
          <p:cNvPr id="1081348" name="Picture 4" descr="whitted-checkerboard-sig80-w5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4" y="3962402"/>
            <a:ext cx="2886075" cy="21193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81349" name="Picture 5" descr="cornell-box-hemicub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8563" y="3962403"/>
            <a:ext cx="2000250" cy="21113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81350" name="Picture 6" descr="kajiya-chess-sig8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1063" y="3968753"/>
            <a:ext cx="2527300" cy="21050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1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1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1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36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History of Computer Animation</a:t>
            </a:r>
          </a:p>
        </p:txBody>
      </p:sp>
      <p:sp>
        <p:nvSpPr>
          <p:cNvPr id="1093636" name="Rectangle 4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10 min clip from video on history of animation</a:t>
            </a:r>
          </a:p>
          <a:p>
            <a:r>
              <a:rPr lang="en-US" sz="2000" dirty="0">
                <a:solidFill>
                  <a:schemeClr val="tx1"/>
                </a:solidFill>
                <a:latin typeface="Lucida Grande"/>
                <a:ea typeface="Lucida Grande"/>
                <a:cs typeface="Lucida Grande"/>
                <a:hlinkClick r:id="rId2"/>
              </a:rPr>
              <a:t>http://</a:t>
            </a:r>
            <a:r>
              <a:rPr lang="en-US" sz="2000" dirty="0" err="1">
                <a:solidFill>
                  <a:schemeClr val="tx1"/>
                </a:solidFill>
                <a:latin typeface="Lucida Grande"/>
                <a:ea typeface="Lucida Grande"/>
                <a:cs typeface="Lucida Grande"/>
                <a:hlinkClick r:id="rId2"/>
              </a:rPr>
              <a:t>www.youtube.com</a:t>
            </a:r>
            <a:r>
              <a:rPr lang="en-US" sz="2000" dirty="0">
                <a:solidFill>
                  <a:schemeClr val="tx1"/>
                </a:solidFill>
                <a:latin typeface="Lucida Grande"/>
                <a:ea typeface="Lucida Grande"/>
                <a:cs typeface="Lucida Grande"/>
                <a:hlinkClick r:id="rId2"/>
              </a:rPr>
              <a:t>/</a:t>
            </a:r>
            <a:r>
              <a:rPr lang="en-US" sz="2000" dirty="0" err="1">
                <a:solidFill>
                  <a:schemeClr val="tx1"/>
                </a:solidFill>
                <a:latin typeface="Lucida Grande"/>
                <a:ea typeface="Lucida Grande"/>
                <a:cs typeface="Lucida Grande"/>
                <a:hlinkClick r:id="rId2"/>
              </a:rPr>
              <a:t>watch?v</a:t>
            </a:r>
            <a:r>
              <a:rPr lang="en-US" sz="2000" dirty="0">
                <a:solidFill>
                  <a:schemeClr val="tx1"/>
                </a:solidFill>
                <a:latin typeface="Lucida Grande"/>
                <a:ea typeface="Lucida Grande"/>
                <a:cs typeface="Lucida Grande"/>
                <a:hlinkClick r:id="rId2"/>
              </a:rPr>
              <a:t>=</a:t>
            </a:r>
            <a:r>
              <a:rPr lang="en-US" sz="2000" dirty="0" err="1">
                <a:solidFill>
                  <a:schemeClr val="tx1"/>
                </a:solidFill>
                <a:latin typeface="Lucida Grande"/>
                <a:ea typeface="Lucida Grande"/>
                <a:cs typeface="Lucida Grande"/>
                <a:hlinkClick r:id="rId2"/>
              </a:rPr>
              <a:t>LzZwiLUVaKg</a:t>
            </a:r>
            <a:endParaRPr lang="en-US" sz="2000" dirty="0">
              <a:solidFill>
                <a:schemeClr val="tx1"/>
              </a:solidFill>
            </a:endParaRPr>
          </a:p>
          <a:p>
            <a:endParaRPr lang="en-US" dirty="0"/>
          </a:p>
          <a:p>
            <a:r>
              <a:rPr lang="en-US" dirty="0"/>
              <a:t>Covers sketchpad, animation, basic modeling, rendering</a:t>
            </a:r>
          </a:p>
          <a:p>
            <a:r>
              <a:rPr lang="en-US" dirty="0"/>
              <a:t>A synopsis of what this course is about</a:t>
            </a:r>
          </a:p>
          <a:p>
            <a:r>
              <a:rPr lang="en-US" dirty="0"/>
              <a:t>(watch offline if short on time)</a:t>
            </a:r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Default Design">
  <a:themeElements>
    <a:clrScheme name="Default Design 8">
      <a:dk1>
        <a:srgbClr val="292929"/>
      </a:dk1>
      <a:lt1>
        <a:srgbClr val="FFFFFF"/>
      </a:lt1>
      <a:dk2>
        <a:srgbClr val="333333"/>
      </a:dk2>
      <a:lt2>
        <a:srgbClr val="FFFFFF"/>
      </a:lt2>
      <a:accent1>
        <a:srgbClr val="A50021"/>
      </a:accent1>
      <a:accent2>
        <a:srgbClr val="666633"/>
      </a:accent2>
      <a:accent3>
        <a:srgbClr val="ADADAD"/>
      </a:accent3>
      <a:accent4>
        <a:srgbClr val="DADADA"/>
      </a:accent4>
      <a:accent5>
        <a:srgbClr val="CFAAAB"/>
      </a:accent5>
      <a:accent6>
        <a:srgbClr val="5C5C2D"/>
      </a:accent6>
      <a:hlink>
        <a:srgbClr val="0033CC"/>
      </a:hlink>
      <a:folHlink>
        <a:srgbClr val="FFCC66"/>
      </a:folHlink>
    </a:clrScheme>
    <a:fontScheme name="Default Design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292929"/>
        </a:dk1>
        <a:lt1>
          <a:srgbClr val="FFFFFF"/>
        </a:lt1>
        <a:dk2>
          <a:srgbClr val="333333"/>
        </a:dk2>
        <a:lt2>
          <a:srgbClr val="FFFFFF"/>
        </a:lt2>
        <a:accent1>
          <a:srgbClr val="A50021"/>
        </a:accent1>
        <a:accent2>
          <a:srgbClr val="666633"/>
        </a:accent2>
        <a:accent3>
          <a:srgbClr val="ADADAD"/>
        </a:accent3>
        <a:accent4>
          <a:srgbClr val="DADADA"/>
        </a:accent4>
        <a:accent5>
          <a:srgbClr val="CFAAAB"/>
        </a:accent5>
        <a:accent6>
          <a:srgbClr val="5C5C2D"/>
        </a:accent6>
        <a:hlink>
          <a:srgbClr val="0033CC"/>
        </a:hlink>
        <a:folHlink>
          <a:srgbClr val="FFCC66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3_New_Template7">
  <a:themeElements>
    <a:clrScheme name="New_Template7">
      <a:dk1>
        <a:srgbClr val="222222"/>
      </a:dk1>
      <a:lt1>
        <a:srgbClr val="838787"/>
      </a:lt1>
      <a:dk2>
        <a:srgbClr val="222222"/>
      </a:dk2>
      <a:lt2>
        <a:srgbClr val="A6AAA9"/>
      </a:lt2>
      <a:accent1>
        <a:srgbClr val="34A5DA"/>
      </a:accent1>
      <a:accent2>
        <a:srgbClr val="3F969A"/>
      </a:accent2>
      <a:accent3>
        <a:srgbClr val="8ABE5E"/>
      </a:accent3>
      <a:accent4>
        <a:srgbClr val="FDCB56"/>
      </a:accent4>
      <a:accent5>
        <a:srgbClr val="E42832"/>
      </a:accent5>
      <a:accent6>
        <a:srgbClr val="C52060"/>
      </a:accent6>
      <a:hlink>
        <a:srgbClr val="0000FF"/>
      </a:hlink>
      <a:folHlink>
        <a:srgbClr val="FF00FF"/>
      </a:folHlink>
    </a:clrScheme>
    <a:fontScheme name="New_Template7">
      <a:majorFont>
        <a:latin typeface="DIN Condensed"/>
        <a:ea typeface="DIN Condensed"/>
        <a:cs typeface="DIN Condensed"/>
      </a:majorFont>
      <a:minorFont>
        <a:latin typeface="DIN Condensed"/>
        <a:ea typeface="DIN Condensed"/>
        <a:cs typeface="DIN Condensed"/>
      </a:minorFont>
    </a:fontScheme>
    <a:fmtScheme name="New_Template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8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800" b="0" i="0" u="none" strike="noStrike" cap="all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DIN Condensed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584200" rtl="0" fontAlgn="auto" latinLnBrk="0" hangingPunct="0">
          <a:lnSpc>
            <a:spcPct val="100000"/>
          </a:lnSpc>
          <a:spcBef>
            <a:spcPts val="2400"/>
          </a:spcBef>
          <a:spcAft>
            <a:spcPts val="0"/>
          </a:spcAft>
          <a:buClrTx/>
          <a:buSzTx/>
          <a:buFontTx/>
          <a:buNone/>
          <a:tabLst/>
          <a:defRPr kumimoji="0" sz="2000" b="0" i="0" u="none" strike="noStrike" cap="none" spc="0" normalizeH="0" baseline="0">
            <a:ln>
              <a:noFill/>
            </a:ln>
            <a:solidFill>
              <a:srgbClr val="838787"/>
            </a:solidFill>
            <a:effectLst/>
            <a:uFillTx/>
            <a:latin typeface="Avenir Next Medium"/>
            <a:ea typeface="Avenir Next Medium"/>
            <a:cs typeface="Avenir Next Medium"/>
            <a:sym typeface="Avenir Next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1_Default Design">
  <a:themeElements>
    <a:clrScheme name="Default Design 8">
      <a:dk1>
        <a:srgbClr val="292929"/>
      </a:dk1>
      <a:lt1>
        <a:srgbClr val="FFFFFF"/>
      </a:lt1>
      <a:dk2>
        <a:srgbClr val="333333"/>
      </a:dk2>
      <a:lt2>
        <a:srgbClr val="FFFFFF"/>
      </a:lt2>
      <a:accent1>
        <a:srgbClr val="A50021"/>
      </a:accent1>
      <a:accent2>
        <a:srgbClr val="666633"/>
      </a:accent2>
      <a:accent3>
        <a:srgbClr val="ADADAD"/>
      </a:accent3>
      <a:accent4>
        <a:srgbClr val="DADADA"/>
      </a:accent4>
      <a:accent5>
        <a:srgbClr val="CFAAAB"/>
      </a:accent5>
      <a:accent6>
        <a:srgbClr val="5C5C2D"/>
      </a:accent6>
      <a:hlink>
        <a:srgbClr val="0033CC"/>
      </a:hlink>
      <a:folHlink>
        <a:srgbClr val="FFCC66"/>
      </a:folHlink>
    </a:clrScheme>
    <a:fontScheme name="Default Design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  <a:ea typeface="ＭＳ Ｐゴシック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292929"/>
        </a:dk1>
        <a:lt1>
          <a:srgbClr val="FFFFFF"/>
        </a:lt1>
        <a:dk2>
          <a:srgbClr val="333333"/>
        </a:dk2>
        <a:lt2>
          <a:srgbClr val="FFFFFF"/>
        </a:lt2>
        <a:accent1>
          <a:srgbClr val="A50021"/>
        </a:accent1>
        <a:accent2>
          <a:srgbClr val="666633"/>
        </a:accent2>
        <a:accent3>
          <a:srgbClr val="ADADAD"/>
        </a:accent3>
        <a:accent4>
          <a:srgbClr val="DADADA"/>
        </a:accent4>
        <a:accent5>
          <a:srgbClr val="CFAAAB"/>
        </a:accent5>
        <a:accent6>
          <a:srgbClr val="5C5C2D"/>
        </a:accent6>
        <a:hlink>
          <a:srgbClr val="0033CC"/>
        </a:hlink>
        <a:folHlink>
          <a:srgbClr val="FFCC66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26264</TotalTime>
  <Words>1826</Words>
  <Application>Microsoft Macintosh PowerPoint</Application>
  <PresentationFormat>Letter Paper (8.5x11 in)</PresentationFormat>
  <Paragraphs>276</Paragraphs>
  <Slides>43</Slides>
  <Notes>4</Notes>
  <HiddenSlides>0</HiddenSlides>
  <MMClips>2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43</vt:i4>
      </vt:variant>
    </vt:vector>
  </HeadingPairs>
  <TitlesOfParts>
    <vt:vector size="55" baseType="lpstr">
      <vt:lpstr>Avenir Next Medium</vt:lpstr>
      <vt:lpstr>Wingdings</vt:lpstr>
      <vt:lpstr>DIN Condensed</vt:lpstr>
      <vt:lpstr>Lucida Grande</vt:lpstr>
      <vt:lpstr>Arial</vt:lpstr>
      <vt:lpstr>DIN Alternate</vt:lpstr>
      <vt:lpstr>Avenir Next</vt:lpstr>
      <vt:lpstr>Helvetica</vt:lpstr>
      <vt:lpstr>Times New Roman</vt:lpstr>
      <vt:lpstr>Default Design</vt:lpstr>
      <vt:lpstr>3_New_Template7</vt:lpstr>
      <vt:lpstr>1_Default Design</vt:lpstr>
      <vt:lpstr>Computer Graphics</vt:lpstr>
      <vt:lpstr>Goals</vt:lpstr>
      <vt:lpstr>Instructor</vt:lpstr>
      <vt:lpstr>MOOC Introductory Video</vt:lpstr>
      <vt:lpstr>Course Staff</vt:lpstr>
      <vt:lpstr>Why Study 3D Computer Graphics?</vt:lpstr>
      <vt:lpstr>Entertainment</vt:lpstr>
      <vt:lpstr>Entertainment</vt:lpstr>
      <vt:lpstr>Entertainment</vt:lpstr>
      <vt:lpstr>Entertainment</vt:lpstr>
      <vt:lpstr>Lighting Simulation</vt:lpstr>
      <vt:lpstr>Computer Aided Design</vt:lpstr>
      <vt:lpstr>Visualization: Science and Medicine</vt:lpstr>
      <vt:lpstr>Virtual Reality</vt:lpstr>
      <vt:lpstr>Virtual Reality: Metaverse</vt:lpstr>
      <vt:lpstr>Digital Visual Media</vt:lpstr>
      <vt:lpstr>Neural Radiance Fields</vt:lpstr>
      <vt:lpstr>Why Study 3D Computer Graphics?</vt:lpstr>
      <vt:lpstr>3D Graphics Pipeline</vt:lpstr>
      <vt:lpstr>3D Graphics Pipeline</vt:lpstr>
      <vt:lpstr>Curves for Modeling</vt:lpstr>
      <vt:lpstr>Curves for Modeling</vt:lpstr>
      <vt:lpstr>3D Graphics Pipeline</vt:lpstr>
      <vt:lpstr>Image Synthesis Examples</vt:lpstr>
      <vt:lpstr>Logistics</vt:lpstr>
      <vt:lpstr>This is a Modernized Course</vt:lpstr>
      <vt:lpstr>Innovation: Feedback Servers</vt:lpstr>
      <vt:lpstr>Demo of edX/UCSD Online, Feedbacks</vt:lpstr>
      <vt:lpstr>Online Lectures</vt:lpstr>
      <vt:lpstr>Workload</vt:lpstr>
      <vt:lpstr>CSE 167 is only a first step</vt:lpstr>
      <vt:lpstr>To Do </vt:lpstr>
      <vt:lpstr>History</vt:lpstr>
      <vt:lpstr>How far we’ve come: TEXT</vt:lpstr>
      <vt:lpstr>From Text to GUIs</vt:lpstr>
      <vt:lpstr>Drawing: Sketchpad (1963)</vt:lpstr>
      <vt:lpstr>Paint Systems</vt:lpstr>
      <vt:lpstr>Image Processing </vt:lpstr>
      <vt:lpstr>Modeling</vt:lpstr>
      <vt:lpstr>Rendering: 1960s (visibility)</vt:lpstr>
      <vt:lpstr>Rendering: 1970s (lighting)</vt:lpstr>
      <vt:lpstr>Rendering (1980s, 90s: Global Illumination) </vt:lpstr>
      <vt:lpstr>History of Computer Animation</vt:lpstr>
    </vt:vector>
  </TitlesOfParts>
  <Company>Columbia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Signal-Theoretic Representations of Appearance</dc:title>
  <dc:creator>Ravi Ramamoorthi</dc:creator>
  <cp:lastModifiedBy>Ramamoorthi, Ravi</cp:lastModifiedBy>
  <cp:revision>715</cp:revision>
  <cp:lastPrinted>2016-09-17T23:06:26Z</cp:lastPrinted>
  <dcterms:created xsi:type="dcterms:W3CDTF">1999-02-11T00:43:51Z</dcterms:created>
  <dcterms:modified xsi:type="dcterms:W3CDTF">2023-12-02T22:42:09Z</dcterms:modified>
</cp:coreProperties>
</file>