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5143500" cx="9144000"/>
  <p:notesSz cx="6858000" cy="9144000"/>
  <p:embeddedFontLst>
    <p:embeddedFont>
      <p:font typeface="Roboto"/>
      <p:regular r:id="rId30"/>
      <p:bold r:id="rId31"/>
      <p:italic r:id="rId32"/>
      <p:boldItalic r:id="rId33"/>
    </p:embeddedFont>
    <p:embeddedFont>
      <p:font typeface="Open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5.xml"/><Relationship Id="rId33" Type="http://schemas.openxmlformats.org/officeDocument/2006/relationships/font" Target="fonts/Roboto-boldItalic.fntdata"/><Relationship Id="rId10" Type="http://schemas.openxmlformats.org/officeDocument/2006/relationships/slide" Target="slides/slide4.xml"/><Relationship Id="rId32" Type="http://schemas.openxmlformats.org/officeDocument/2006/relationships/font" Target="fonts/Roboto-italic.fntdata"/><Relationship Id="rId13" Type="http://schemas.openxmlformats.org/officeDocument/2006/relationships/slide" Target="slides/slide7.xml"/><Relationship Id="rId35" Type="http://schemas.openxmlformats.org/officeDocument/2006/relationships/font" Target="fonts/OpenSans-bold.fntdata"/><Relationship Id="rId12" Type="http://schemas.openxmlformats.org/officeDocument/2006/relationships/slide" Target="slides/slide6.xml"/><Relationship Id="rId34" Type="http://schemas.openxmlformats.org/officeDocument/2006/relationships/font" Target="fonts/OpenSans-regular.fntdata"/><Relationship Id="rId15" Type="http://schemas.openxmlformats.org/officeDocument/2006/relationships/slide" Target="slides/slide9.xml"/><Relationship Id="rId37" Type="http://schemas.openxmlformats.org/officeDocument/2006/relationships/font" Target="fonts/OpenSans-boldItalic.fntdata"/><Relationship Id="rId14" Type="http://schemas.openxmlformats.org/officeDocument/2006/relationships/slide" Target="slides/slide8.xml"/><Relationship Id="rId36" Type="http://schemas.openxmlformats.org/officeDocument/2006/relationships/font" Target="fonts/OpenSans-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b452dc28dc_0_69: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g2b452dc28dc_0_69: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b452dc28dc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b452dc28d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abc4914a00_0_38: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2abc4914a00_0_38: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abc4914a00_0_0: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2abc4914a00_0_0: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abc4914a00_0_9: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2abc4914a00_0_9: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abc4914a00_0_19: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2abc4914a00_0_19: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abc4914a00_0_30: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g2abc4914a00_0_30: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b452dc28dc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b452dc28d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abc4914a00_0_46: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2abc4914a00_0_46: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b45b9fe7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b45b9fe7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abc4914a00_0_60: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2abc4914a00_0_60: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b45b9fe781_0_11: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g2b45b9fe781_0_11: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abc4914a00_0_69: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2abc4914a00_0_69: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abc4914a00_0_76: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2abc4914a00_0_76: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b45b9fe78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b45b9fe78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abc4914a00_0_85: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g2abc4914a00_0_85: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abc4914a00_0_93: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g2abc4914a00_0_93: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abc4914a00_0_154: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g2abc4914a00_0_154: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abc4914a00_0_165: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2abc4914a00_0_165: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abc4914a00_0_171: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g2abc4914a00_0_171: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abc4914a00_0_178: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2abc4914a00_0_178: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b45b9fe781_0_36: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2b45b9fe781_0_36: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abc4914a00_0_183:notes"/>
          <p:cNvSpPr txBox="1"/>
          <p:nvPr>
            <p:ph idx="1" type="body"/>
          </p:nvPr>
        </p:nvSpPr>
        <p:spPr>
          <a:xfrm>
            <a:off x="685778" y="4343360"/>
            <a:ext cx="54864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g2abc4914a00_0_183:notes"/>
          <p:cNvSpPr/>
          <p:nvPr>
            <p:ph idx="2" type="sldImg"/>
          </p:nvPr>
        </p:nvSpPr>
        <p:spPr>
          <a:xfrm>
            <a:off x="375556" y="685787"/>
            <a:ext cx="61077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2"/>
          <p:cNvSpPr txBox="1"/>
          <p:nvPr>
            <p:ph idx="10" type="dt"/>
          </p:nvPr>
        </p:nvSpPr>
        <p:spPr>
          <a:xfrm>
            <a:off x="751159" y="14807607"/>
            <a:ext cx="3455400" cy="7962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2600"/>
              <a:buNone/>
              <a:defRPr/>
            </a:lvl1pPr>
            <a:lvl2pPr lvl="1" algn="l">
              <a:spcBef>
                <a:spcPts val="0"/>
              </a:spcBef>
              <a:spcAft>
                <a:spcPts val="0"/>
              </a:spcAft>
              <a:buSzPts val="2600"/>
              <a:buNone/>
              <a:defRPr/>
            </a:lvl2pPr>
            <a:lvl3pPr lvl="2" algn="l">
              <a:spcBef>
                <a:spcPts val="0"/>
              </a:spcBef>
              <a:spcAft>
                <a:spcPts val="0"/>
              </a:spcAft>
              <a:buSzPts val="2600"/>
              <a:buNone/>
              <a:defRPr/>
            </a:lvl3pPr>
            <a:lvl4pPr lvl="3" algn="l">
              <a:spcBef>
                <a:spcPts val="0"/>
              </a:spcBef>
              <a:spcAft>
                <a:spcPts val="0"/>
              </a:spcAft>
              <a:buSzPts val="2600"/>
              <a:buNone/>
              <a:defRPr/>
            </a:lvl4pPr>
            <a:lvl5pPr lvl="4" algn="l">
              <a:spcBef>
                <a:spcPts val="0"/>
              </a:spcBef>
              <a:spcAft>
                <a:spcPts val="0"/>
              </a:spcAft>
              <a:buSzPts val="2600"/>
              <a:buNone/>
              <a:defRPr/>
            </a:lvl5pPr>
            <a:lvl6pPr lvl="5" algn="l">
              <a:spcBef>
                <a:spcPts val="0"/>
              </a:spcBef>
              <a:spcAft>
                <a:spcPts val="0"/>
              </a:spcAft>
              <a:buSzPts val="2600"/>
              <a:buNone/>
              <a:defRPr/>
            </a:lvl6pPr>
            <a:lvl7pPr lvl="6" algn="l">
              <a:spcBef>
                <a:spcPts val="0"/>
              </a:spcBef>
              <a:spcAft>
                <a:spcPts val="0"/>
              </a:spcAft>
              <a:buSzPts val="2600"/>
              <a:buNone/>
              <a:defRPr/>
            </a:lvl7pPr>
            <a:lvl8pPr lvl="7" algn="l">
              <a:spcBef>
                <a:spcPts val="0"/>
              </a:spcBef>
              <a:spcAft>
                <a:spcPts val="0"/>
              </a:spcAft>
              <a:buSzPts val="2600"/>
              <a:buNone/>
              <a:defRPr/>
            </a:lvl8pPr>
            <a:lvl9pPr lvl="8" algn="l">
              <a:spcBef>
                <a:spcPts val="0"/>
              </a:spcBef>
              <a:spcAft>
                <a:spcPts val="0"/>
              </a:spcAft>
              <a:buSzPts val="2600"/>
              <a:buNone/>
              <a:defRPr/>
            </a:lvl9pPr>
          </a:lstStyle>
          <a:p/>
        </p:txBody>
      </p:sp>
      <p:sp>
        <p:nvSpPr>
          <p:cNvPr id="14" name="Google Shape;14;p2"/>
          <p:cNvSpPr txBox="1"/>
          <p:nvPr>
            <p:ph idx="11" type="ftr"/>
          </p:nvPr>
        </p:nvSpPr>
        <p:spPr>
          <a:xfrm>
            <a:off x="5107883" y="14807607"/>
            <a:ext cx="4807500" cy="7962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2600"/>
              <a:buNone/>
              <a:defRPr/>
            </a:lvl1pPr>
            <a:lvl2pPr lvl="1" algn="l">
              <a:spcBef>
                <a:spcPts val="0"/>
              </a:spcBef>
              <a:spcAft>
                <a:spcPts val="0"/>
              </a:spcAft>
              <a:buSzPts val="2600"/>
              <a:buNone/>
              <a:defRPr/>
            </a:lvl2pPr>
            <a:lvl3pPr lvl="2" algn="l">
              <a:spcBef>
                <a:spcPts val="0"/>
              </a:spcBef>
              <a:spcAft>
                <a:spcPts val="0"/>
              </a:spcAft>
              <a:buSzPts val="2600"/>
              <a:buNone/>
              <a:defRPr/>
            </a:lvl3pPr>
            <a:lvl4pPr lvl="3" algn="l">
              <a:spcBef>
                <a:spcPts val="0"/>
              </a:spcBef>
              <a:spcAft>
                <a:spcPts val="0"/>
              </a:spcAft>
              <a:buSzPts val="2600"/>
              <a:buNone/>
              <a:defRPr/>
            </a:lvl4pPr>
            <a:lvl5pPr lvl="4" algn="l">
              <a:spcBef>
                <a:spcPts val="0"/>
              </a:spcBef>
              <a:spcAft>
                <a:spcPts val="0"/>
              </a:spcAft>
              <a:buSzPts val="2600"/>
              <a:buNone/>
              <a:defRPr/>
            </a:lvl5pPr>
            <a:lvl6pPr lvl="5" algn="l">
              <a:spcBef>
                <a:spcPts val="0"/>
              </a:spcBef>
              <a:spcAft>
                <a:spcPts val="0"/>
              </a:spcAft>
              <a:buSzPts val="2600"/>
              <a:buNone/>
              <a:defRPr/>
            </a:lvl6pPr>
            <a:lvl7pPr lvl="6" algn="l">
              <a:spcBef>
                <a:spcPts val="0"/>
              </a:spcBef>
              <a:spcAft>
                <a:spcPts val="0"/>
              </a:spcAft>
              <a:buSzPts val="2600"/>
              <a:buNone/>
              <a:defRPr/>
            </a:lvl7pPr>
            <a:lvl8pPr lvl="7" algn="l">
              <a:spcBef>
                <a:spcPts val="0"/>
              </a:spcBef>
              <a:spcAft>
                <a:spcPts val="0"/>
              </a:spcAft>
              <a:buSzPts val="2600"/>
              <a:buNone/>
              <a:defRPr/>
            </a:lvl8pPr>
            <a:lvl9pPr lvl="8" algn="l">
              <a:spcBef>
                <a:spcPts val="0"/>
              </a:spcBef>
              <a:spcAft>
                <a:spcPts val="0"/>
              </a:spcAft>
              <a:buSzPts val="2600"/>
              <a:buNone/>
              <a:defRPr/>
            </a:lvl9pPr>
          </a:lstStyle>
          <a:p/>
        </p:txBody>
      </p:sp>
      <p:sp>
        <p:nvSpPr>
          <p:cNvPr id="15" name="Google Shape;15;p2"/>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6" name="Google Shape;16;p2"/>
          <p:cNvSpPr txBox="1"/>
          <p:nvPr>
            <p:ph idx="2" type="sldNum"/>
          </p:nvPr>
        </p:nvSpPr>
        <p:spPr>
          <a:xfrm>
            <a:off x="8424348" y="4931917"/>
            <a:ext cx="719700" cy="211800"/>
          </a:xfrm>
          <a:prstGeom prst="rect">
            <a:avLst/>
          </a:prstGeom>
        </p:spPr>
        <p:txBody>
          <a:bodyPr anchorCtr="0" anchor="ctr" bIns="166600" lIns="166600" spcFirstLastPara="1" rIns="166600" wrap="square" tIns="166600">
            <a:no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1">
  <p:cSld name="TITLE_AND_BODY_1">
    <p:spTree>
      <p:nvGrpSpPr>
        <p:cNvPr id="17" name="Shape 17"/>
        <p:cNvGrpSpPr/>
        <p:nvPr/>
      </p:nvGrpSpPr>
      <p:grpSpPr>
        <a:xfrm>
          <a:off x="0" y="0"/>
          <a:ext cx="0" cy="0"/>
          <a:chOff x="0" y="0"/>
          <a:chExt cx="0" cy="0"/>
        </a:xfrm>
      </p:grpSpPr>
      <p:sp>
        <p:nvSpPr>
          <p:cNvPr id="18" name="Google Shape;18;p3"/>
          <p:cNvSpPr txBox="1"/>
          <p:nvPr>
            <p:ph type="title"/>
          </p:nvPr>
        </p:nvSpPr>
        <p:spPr>
          <a:xfrm>
            <a:off x="232906" y="99240"/>
            <a:ext cx="8623800" cy="658800"/>
          </a:xfrm>
          <a:prstGeom prst="rect">
            <a:avLst/>
          </a:prstGeom>
          <a:noFill/>
          <a:ln>
            <a:noFill/>
          </a:ln>
        </p:spPr>
        <p:txBody>
          <a:bodyPr anchorCtr="0" anchor="t" bIns="0" lIns="0" spcFirstLastPara="1" rIns="0" wrap="square" tIns="0">
            <a:sp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9" name="Google Shape;19;p3"/>
          <p:cNvSpPr txBox="1"/>
          <p:nvPr>
            <p:ph idx="1" type="body"/>
          </p:nvPr>
        </p:nvSpPr>
        <p:spPr>
          <a:xfrm>
            <a:off x="232906" y="697285"/>
            <a:ext cx="8254500" cy="38961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2600"/>
              <a:buNone/>
              <a:defRPr/>
            </a:lvl1pPr>
            <a:lvl2pPr indent="-228600" lvl="1" marL="914400" rtl="0" algn="l">
              <a:spcBef>
                <a:spcPts val="0"/>
              </a:spcBef>
              <a:spcAft>
                <a:spcPts val="0"/>
              </a:spcAft>
              <a:buSzPts val="2600"/>
              <a:buNone/>
              <a:defRPr/>
            </a:lvl2pPr>
            <a:lvl3pPr indent="-228600" lvl="2" marL="1371600" rtl="0" algn="l">
              <a:spcBef>
                <a:spcPts val="0"/>
              </a:spcBef>
              <a:spcAft>
                <a:spcPts val="0"/>
              </a:spcAft>
              <a:buSzPts val="2600"/>
              <a:buNone/>
              <a:defRPr/>
            </a:lvl3pPr>
            <a:lvl4pPr indent="-228600" lvl="3" marL="1828800" rtl="0" algn="l">
              <a:spcBef>
                <a:spcPts val="0"/>
              </a:spcBef>
              <a:spcAft>
                <a:spcPts val="0"/>
              </a:spcAft>
              <a:buSzPts val="2600"/>
              <a:buNone/>
              <a:defRPr/>
            </a:lvl4pPr>
            <a:lvl5pPr indent="-228600" lvl="4" marL="2286000" rtl="0" algn="l">
              <a:spcBef>
                <a:spcPts val="0"/>
              </a:spcBef>
              <a:spcAft>
                <a:spcPts val="0"/>
              </a:spcAft>
              <a:buSzPts val="2600"/>
              <a:buNone/>
              <a:defRPr/>
            </a:lvl5pPr>
            <a:lvl6pPr indent="-228600" lvl="5" marL="2743200" rtl="0" algn="l">
              <a:spcBef>
                <a:spcPts val="0"/>
              </a:spcBef>
              <a:spcAft>
                <a:spcPts val="0"/>
              </a:spcAft>
              <a:buSzPts val="2600"/>
              <a:buNone/>
              <a:defRPr/>
            </a:lvl6pPr>
            <a:lvl7pPr indent="-228600" lvl="6" marL="3200400" rtl="0" algn="l">
              <a:spcBef>
                <a:spcPts val="0"/>
              </a:spcBef>
              <a:spcAft>
                <a:spcPts val="0"/>
              </a:spcAft>
              <a:buSzPts val="2600"/>
              <a:buNone/>
              <a:defRPr/>
            </a:lvl7pPr>
            <a:lvl8pPr indent="-228600" lvl="7" marL="3657600" rtl="0" algn="l">
              <a:spcBef>
                <a:spcPts val="0"/>
              </a:spcBef>
              <a:spcAft>
                <a:spcPts val="0"/>
              </a:spcAft>
              <a:buSzPts val="2600"/>
              <a:buNone/>
              <a:defRPr/>
            </a:lvl8pPr>
            <a:lvl9pPr indent="-228600" lvl="8" marL="4114800" rtl="0" algn="l">
              <a:spcBef>
                <a:spcPts val="0"/>
              </a:spcBef>
              <a:spcAft>
                <a:spcPts val="0"/>
              </a:spcAft>
              <a:buSzPts val="2600"/>
              <a:buNone/>
              <a:defRPr/>
            </a:lvl9pPr>
          </a:lstStyle>
          <a:p/>
        </p:txBody>
      </p:sp>
      <p:sp>
        <p:nvSpPr>
          <p:cNvPr id="20" name="Google Shape;20;p3"/>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21" name="Google Shape;21;p3"/>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22" name="Google Shape;22;p3"/>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3" name="Google Shape;23;p3"/>
          <p:cNvSpPr txBox="1"/>
          <p:nvPr>
            <p:ph idx="2" type="sldNum"/>
          </p:nvPr>
        </p:nvSpPr>
        <p:spPr>
          <a:xfrm>
            <a:off x="8462238" y="4983138"/>
            <a:ext cx="681900" cy="160500"/>
          </a:xfrm>
          <a:prstGeom prst="rect">
            <a:avLst/>
          </a:prstGeom>
        </p:spPr>
        <p:txBody>
          <a:bodyPr anchorCtr="0" anchor="ctr" bIns="166600" lIns="166600" spcFirstLastPara="1" rIns="166600" wrap="square" tIns="166600">
            <a:no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24" name="Shape 24"/>
        <p:cNvGrpSpPr/>
        <p:nvPr/>
      </p:nvGrpSpPr>
      <p:grpSpPr>
        <a:xfrm>
          <a:off x="0" y="0"/>
          <a:ext cx="0" cy="0"/>
          <a:chOff x="0" y="0"/>
          <a:chExt cx="0" cy="0"/>
        </a:xfrm>
      </p:grpSpPr>
      <p:sp>
        <p:nvSpPr>
          <p:cNvPr id="25" name="Google Shape;25;p4"/>
          <p:cNvSpPr txBox="1"/>
          <p:nvPr>
            <p:ph type="title"/>
          </p:nvPr>
        </p:nvSpPr>
        <p:spPr>
          <a:xfrm>
            <a:off x="273182" y="49359"/>
            <a:ext cx="8597700" cy="681300"/>
          </a:xfrm>
          <a:prstGeom prst="rect">
            <a:avLst/>
          </a:prstGeom>
        </p:spPr>
        <p:txBody>
          <a:bodyPr anchorCtr="0" anchor="t" bIns="0" lIns="0" spcFirstLastPara="1" rIns="0" wrap="square" tIns="0">
            <a:sp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26" name="Google Shape;26;p4"/>
          <p:cNvSpPr txBox="1"/>
          <p:nvPr>
            <p:ph idx="1" type="body"/>
          </p:nvPr>
        </p:nvSpPr>
        <p:spPr>
          <a:xfrm>
            <a:off x="466508" y="863603"/>
            <a:ext cx="3960900" cy="3874200"/>
          </a:xfrm>
          <a:prstGeom prst="rect">
            <a:avLst/>
          </a:prstGeom>
        </p:spPr>
        <p:txBody>
          <a:bodyPr anchorCtr="0" anchor="t" bIns="0" lIns="0" spcFirstLastPara="1" rIns="0" wrap="square" tIns="0">
            <a:spAutoFit/>
          </a:bodyPr>
          <a:lstStyle>
            <a:lvl1pPr indent="-228600" lvl="0" marL="457200">
              <a:spcBef>
                <a:spcPts val="0"/>
              </a:spcBef>
              <a:spcAft>
                <a:spcPts val="0"/>
              </a:spcAft>
              <a:buSzPts val="1800"/>
              <a:buNone/>
              <a:defRPr sz="2600"/>
            </a:lvl1pPr>
            <a:lvl2pPr indent="-228600" lvl="1" marL="914400">
              <a:spcBef>
                <a:spcPts val="0"/>
              </a:spcBef>
              <a:spcAft>
                <a:spcPts val="0"/>
              </a:spcAft>
              <a:buSzPts val="700"/>
              <a:buNone/>
              <a:defRPr sz="1500"/>
            </a:lvl2pPr>
            <a:lvl3pPr indent="-228600" lvl="2" marL="1371600">
              <a:spcBef>
                <a:spcPts val="0"/>
              </a:spcBef>
              <a:spcAft>
                <a:spcPts val="0"/>
              </a:spcAft>
              <a:buSzPts val="700"/>
              <a:buNone/>
              <a:defRPr sz="1500"/>
            </a:lvl3pPr>
            <a:lvl4pPr indent="-228600" lvl="3" marL="1828800">
              <a:spcBef>
                <a:spcPts val="0"/>
              </a:spcBef>
              <a:spcAft>
                <a:spcPts val="0"/>
              </a:spcAft>
              <a:buSzPts val="700"/>
              <a:buNone/>
              <a:defRPr sz="1500"/>
            </a:lvl4pPr>
            <a:lvl5pPr indent="-228600" lvl="4" marL="2286000">
              <a:spcBef>
                <a:spcPts val="0"/>
              </a:spcBef>
              <a:spcAft>
                <a:spcPts val="0"/>
              </a:spcAft>
              <a:buSzPts val="700"/>
              <a:buNone/>
              <a:defRPr sz="1500"/>
            </a:lvl5pPr>
            <a:lvl6pPr indent="-228600" lvl="5" marL="2743200">
              <a:spcBef>
                <a:spcPts val="0"/>
              </a:spcBef>
              <a:spcAft>
                <a:spcPts val="0"/>
              </a:spcAft>
              <a:buSzPts val="700"/>
              <a:buNone/>
              <a:defRPr sz="1500"/>
            </a:lvl6pPr>
            <a:lvl7pPr indent="-228600" lvl="6" marL="3200400">
              <a:spcBef>
                <a:spcPts val="0"/>
              </a:spcBef>
              <a:spcAft>
                <a:spcPts val="0"/>
              </a:spcAft>
              <a:buSzPts val="700"/>
              <a:buNone/>
              <a:defRPr sz="1500"/>
            </a:lvl7pPr>
            <a:lvl8pPr indent="-228600" lvl="7" marL="3657600">
              <a:spcBef>
                <a:spcPts val="0"/>
              </a:spcBef>
              <a:spcAft>
                <a:spcPts val="0"/>
              </a:spcAft>
              <a:buSzPts val="700"/>
              <a:buNone/>
              <a:defRPr sz="1500"/>
            </a:lvl8pPr>
            <a:lvl9pPr indent="-228600" lvl="8" marL="4114800">
              <a:spcBef>
                <a:spcPts val="0"/>
              </a:spcBef>
              <a:spcAft>
                <a:spcPts val="0"/>
              </a:spcAft>
              <a:buSzPts val="700"/>
              <a:buNone/>
              <a:defRPr sz="1500"/>
            </a:lvl9pPr>
          </a:lstStyle>
          <a:p/>
        </p:txBody>
      </p:sp>
      <p:sp>
        <p:nvSpPr>
          <p:cNvPr id="27" name="Google Shape;27;p4"/>
          <p:cNvSpPr txBox="1"/>
          <p:nvPr>
            <p:ph idx="2" type="body"/>
          </p:nvPr>
        </p:nvSpPr>
        <p:spPr>
          <a:xfrm>
            <a:off x="4782431" y="863603"/>
            <a:ext cx="3960900" cy="38742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1800"/>
              <a:buNone/>
              <a:defRPr sz="2600"/>
            </a:lvl1pPr>
            <a:lvl2pPr indent="-228600" lvl="1" marL="914400" rtl="0">
              <a:spcBef>
                <a:spcPts val="0"/>
              </a:spcBef>
              <a:spcAft>
                <a:spcPts val="0"/>
              </a:spcAft>
              <a:buSzPts val="700"/>
              <a:buNone/>
              <a:defRPr sz="1500"/>
            </a:lvl2pPr>
            <a:lvl3pPr indent="-228600" lvl="2" marL="1371600" rtl="0">
              <a:spcBef>
                <a:spcPts val="0"/>
              </a:spcBef>
              <a:spcAft>
                <a:spcPts val="0"/>
              </a:spcAft>
              <a:buSzPts val="700"/>
              <a:buNone/>
              <a:defRPr sz="1500"/>
            </a:lvl3pPr>
            <a:lvl4pPr indent="-228600" lvl="3" marL="1828800" rtl="0">
              <a:spcBef>
                <a:spcPts val="0"/>
              </a:spcBef>
              <a:spcAft>
                <a:spcPts val="0"/>
              </a:spcAft>
              <a:buSzPts val="700"/>
              <a:buNone/>
              <a:defRPr sz="1500"/>
            </a:lvl4pPr>
            <a:lvl5pPr indent="-228600" lvl="4" marL="2286000" rtl="0">
              <a:spcBef>
                <a:spcPts val="0"/>
              </a:spcBef>
              <a:spcAft>
                <a:spcPts val="0"/>
              </a:spcAft>
              <a:buSzPts val="700"/>
              <a:buNone/>
              <a:defRPr sz="1500"/>
            </a:lvl5pPr>
            <a:lvl6pPr indent="-228600" lvl="5" marL="2743200" rtl="0">
              <a:spcBef>
                <a:spcPts val="0"/>
              </a:spcBef>
              <a:spcAft>
                <a:spcPts val="0"/>
              </a:spcAft>
              <a:buSzPts val="700"/>
              <a:buNone/>
              <a:defRPr sz="1500"/>
            </a:lvl6pPr>
            <a:lvl7pPr indent="-228600" lvl="6" marL="3200400" rtl="0">
              <a:spcBef>
                <a:spcPts val="0"/>
              </a:spcBef>
              <a:spcAft>
                <a:spcPts val="0"/>
              </a:spcAft>
              <a:buSzPts val="700"/>
              <a:buNone/>
              <a:defRPr sz="1500"/>
            </a:lvl7pPr>
            <a:lvl8pPr indent="-228600" lvl="7" marL="3657600" rtl="0">
              <a:spcBef>
                <a:spcPts val="0"/>
              </a:spcBef>
              <a:spcAft>
                <a:spcPts val="0"/>
              </a:spcAft>
              <a:buSzPts val="700"/>
              <a:buNone/>
              <a:defRPr sz="1500"/>
            </a:lvl8pPr>
            <a:lvl9pPr indent="-228600" lvl="8" marL="4114800" rtl="0">
              <a:spcBef>
                <a:spcPts val="0"/>
              </a:spcBef>
              <a:spcAft>
                <a:spcPts val="0"/>
              </a:spcAft>
              <a:buSzPts val="700"/>
              <a:buNone/>
              <a:defRPr sz="1500"/>
            </a:lvl9pPr>
          </a:lstStyle>
          <a:p/>
        </p:txBody>
      </p:sp>
      <p:sp>
        <p:nvSpPr>
          <p:cNvPr id="28" name="Google Shape;28;p4"/>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29" name="Shape 29"/>
        <p:cNvGrpSpPr/>
        <p:nvPr/>
      </p:nvGrpSpPr>
      <p:grpSpPr>
        <a:xfrm>
          <a:off x="0" y="0"/>
          <a:ext cx="0" cy="0"/>
          <a:chOff x="0" y="0"/>
          <a:chExt cx="0" cy="0"/>
        </a:xfrm>
      </p:grpSpPr>
      <p:sp>
        <p:nvSpPr>
          <p:cNvPr id="30" name="Google Shape;30;p5"/>
          <p:cNvSpPr txBox="1"/>
          <p:nvPr>
            <p:ph type="title"/>
          </p:nvPr>
        </p:nvSpPr>
        <p:spPr>
          <a:xfrm>
            <a:off x="236138" y="1861772"/>
            <a:ext cx="8597700" cy="681300"/>
          </a:xfrm>
          <a:prstGeom prst="rect">
            <a:avLst/>
          </a:prstGeom>
        </p:spPr>
        <p:txBody>
          <a:bodyPr anchorCtr="0" anchor="t" bIns="0" lIns="0" spcFirstLastPara="1" rIns="0" wrap="square" tIns="0">
            <a:sp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31" name="Google Shape;31;p5"/>
          <p:cNvSpPr txBox="1"/>
          <p:nvPr>
            <p:ph idx="1" type="subTitle"/>
          </p:nvPr>
        </p:nvSpPr>
        <p:spPr>
          <a:xfrm>
            <a:off x="1325387" y="2592893"/>
            <a:ext cx="6419100" cy="820200"/>
          </a:xfrm>
          <a:prstGeom prst="rect">
            <a:avLst/>
          </a:prstGeom>
        </p:spPr>
        <p:txBody>
          <a:bodyPr anchorCtr="0" anchor="t" bIns="0" lIns="0" spcFirstLastPara="1" rIns="0" wrap="square" tIns="0">
            <a:spAutoFit/>
          </a:bodyPr>
          <a:lstStyle>
            <a:lvl1pPr lvl="0" algn="ctr">
              <a:spcBef>
                <a:spcPts val="0"/>
              </a:spcBef>
              <a:spcAft>
                <a:spcPts val="0"/>
              </a:spcAft>
              <a:buSzPts val="2200"/>
              <a:buNone/>
              <a:defRPr sz="2900"/>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32" name="Google Shape;32;p5"/>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33" name="Shape 33"/>
        <p:cNvGrpSpPr/>
        <p:nvPr/>
      </p:nvGrpSpPr>
      <p:grpSpPr>
        <a:xfrm>
          <a:off x="0" y="0"/>
          <a:ext cx="0" cy="0"/>
          <a:chOff x="0" y="0"/>
          <a:chExt cx="0" cy="0"/>
        </a:xfrm>
      </p:grpSpPr>
      <p:sp>
        <p:nvSpPr>
          <p:cNvPr id="34" name="Google Shape;34;p6"/>
          <p:cNvSpPr txBox="1"/>
          <p:nvPr>
            <p:ph type="title"/>
          </p:nvPr>
        </p:nvSpPr>
        <p:spPr>
          <a:xfrm>
            <a:off x="273182" y="49359"/>
            <a:ext cx="8597700" cy="681300"/>
          </a:xfrm>
          <a:prstGeom prst="rect">
            <a:avLst/>
          </a:prstGeom>
        </p:spPr>
        <p:txBody>
          <a:bodyPr anchorCtr="0" anchor="t" bIns="0" lIns="0" spcFirstLastPara="1" rIns="0" wrap="square" tIns="0">
            <a:sp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35" name="Google Shape;35;p6"/>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algn="ctr">
              <a:buNone/>
              <a:defRPr sz="1300">
                <a:solidFill>
                  <a:srgbClr val="000000"/>
                </a:solidFill>
                <a:latin typeface="Calibri"/>
                <a:ea typeface="Calibri"/>
                <a:cs typeface="Calibri"/>
                <a:sym typeface="Calibri"/>
              </a:defRPr>
            </a:lvl1pPr>
            <a:lvl2pPr lvl="1" algn="ctr">
              <a:buNone/>
              <a:defRPr sz="1300">
                <a:solidFill>
                  <a:srgbClr val="000000"/>
                </a:solidFill>
                <a:latin typeface="Calibri"/>
                <a:ea typeface="Calibri"/>
                <a:cs typeface="Calibri"/>
                <a:sym typeface="Calibri"/>
              </a:defRPr>
            </a:lvl2pPr>
            <a:lvl3pPr lvl="2" algn="ctr">
              <a:buNone/>
              <a:defRPr sz="1300">
                <a:solidFill>
                  <a:srgbClr val="000000"/>
                </a:solidFill>
                <a:latin typeface="Calibri"/>
                <a:ea typeface="Calibri"/>
                <a:cs typeface="Calibri"/>
                <a:sym typeface="Calibri"/>
              </a:defRPr>
            </a:lvl3pPr>
            <a:lvl4pPr lvl="3" algn="ctr">
              <a:buNone/>
              <a:defRPr sz="1300">
                <a:solidFill>
                  <a:srgbClr val="000000"/>
                </a:solidFill>
                <a:latin typeface="Calibri"/>
                <a:ea typeface="Calibri"/>
                <a:cs typeface="Calibri"/>
                <a:sym typeface="Calibri"/>
              </a:defRPr>
            </a:lvl4pPr>
            <a:lvl5pPr lvl="4" algn="ctr">
              <a:buNone/>
              <a:defRPr sz="1300">
                <a:solidFill>
                  <a:srgbClr val="000000"/>
                </a:solidFill>
                <a:latin typeface="Calibri"/>
                <a:ea typeface="Calibri"/>
                <a:cs typeface="Calibri"/>
                <a:sym typeface="Calibri"/>
              </a:defRPr>
            </a:lvl5pPr>
            <a:lvl6pPr lvl="5" algn="ctr">
              <a:buNone/>
              <a:defRPr sz="1300">
                <a:solidFill>
                  <a:srgbClr val="000000"/>
                </a:solidFill>
                <a:latin typeface="Calibri"/>
                <a:ea typeface="Calibri"/>
                <a:cs typeface="Calibri"/>
                <a:sym typeface="Calibri"/>
              </a:defRPr>
            </a:lvl6pPr>
            <a:lvl7pPr lvl="6" algn="ctr">
              <a:buNone/>
              <a:defRPr sz="1300">
                <a:solidFill>
                  <a:srgbClr val="000000"/>
                </a:solidFill>
                <a:latin typeface="Calibri"/>
                <a:ea typeface="Calibri"/>
                <a:cs typeface="Calibri"/>
                <a:sym typeface="Calibri"/>
              </a:defRPr>
            </a:lvl7pPr>
            <a:lvl8pPr lvl="7" algn="ctr">
              <a:buNone/>
              <a:defRPr sz="1300">
                <a:solidFill>
                  <a:srgbClr val="000000"/>
                </a:solidFill>
                <a:latin typeface="Calibri"/>
                <a:ea typeface="Calibri"/>
                <a:cs typeface="Calibri"/>
                <a:sym typeface="Calibri"/>
              </a:defRPr>
            </a:lvl8pPr>
            <a:lvl9pPr lvl="8"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chingMunyakaTheme">
  <p:cSld name="CUSTOM_3">
    <p:spTree>
      <p:nvGrpSpPr>
        <p:cNvPr id="36" name="Shape 36"/>
        <p:cNvGrpSpPr/>
        <p:nvPr/>
      </p:nvGrpSpPr>
      <p:grpSpPr>
        <a:xfrm>
          <a:off x="0" y="0"/>
          <a:ext cx="0" cy="0"/>
          <a:chOff x="0" y="0"/>
          <a:chExt cx="0" cy="0"/>
        </a:xfrm>
      </p:grpSpPr>
      <p:sp>
        <p:nvSpPr>
          <p:cNvPr id="37" name="Google Shape;37;p7"/>
          <p:cNvSpPr txBox="1"/>
          <p:nvPr>
            <p:ph type="title"/>
          </p:nvPr>
        </p:nvSpPr>
        <p:spPr>
          <a:xfrm>
            <a:off x="273182" y="49359"/>
            <a:ext cx="8597700" cy="681300"/>
          </a:xfrm>
          <a:prstGeom prst="rect">
            <a:avLst/>
          </a:prstGeom>
        </p:spPr>
        <p:txBody>
          <a:bodyPr anchorCtr="0" anchor="t" bIns="0" lIns="0" spcFirstLastPara="1" rIns="0" wrap="square" tIns="0">
            <a:sp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38" name="Google Shape;38;p7"/>
          <p:cNvSpPr/>
          <p:nvPr>
            <p:ph idx="2" type="pic"/>
          </p:nvPr>
        </p:nvSpPr>
        <p:spPr>
          <a:xfrm>
            <a:off x="5093851" y="1223897"/>
            <a:ext cx="3701700" cy="1690200"/>
          </a:xfrm>
          <a:prstGeom prst="rect">
            <a:avLst/>
          </a:prstGeom>
          <a:noFill/>
          <a:ln>
            <a:noFill/>
          </a:ln>
        </p:spPr>
      </p:sp>
      <p:sp>
        <p:nvSpPr>
          <p:cNvPr id="39" name="Google Shape;39;p7"/>
          <p:cNvSpPr txBox="1"/>
          <p:nvPr>
            <p:ph idx="1" type="body"/>
          </p:nvPr>
        </p:nvSpPr>
        <p:spPr>
          <a:xfrm>
            <a:off x="881105" y="941178"/>
            <a:ext cx="3657600" cy="3841200"/>
          </a:xfrm>
          <a:prstGeom prst="rect">
            <a:avLst/>
          </a:prstGeom>
        </p:spPr>
        <p:txBody>
          <a:bodyPr anchorCtr="0" anchor="t" bIns="0" lIns="0" spcFirstLastPara="1" rIns="0" wrap="square" tIns="0">
            <a:spAutoFit/>
          </a:bodyPr>
          <a:lstStyle>
            <a:lvl1pPr indent="-228600" lvl="0" marL="457200">
              <a:spcBef>
                <a:spcPts val="0"/>
              </a:spcBef>
              <a:spcAft>
                <a:spcPts val="0"/>
              </a:spcAft>
              <a:buSzPts val="2600"/>
              <a:buNone/>
              <a:defRPr/>
            </a:lvl1pPr>
            <a:lvl2pPr indent="-228600" lvl="1" marL="914400">
              <a:spcBef>
                <a:spcPts val="0"/>
              </a:spcBef>
              <a:spcAft>
                <a:spcPts val="0"/>
              </a:spcAft>
              <a:buSzPts val="2600"/>
              <a:buNone/>
              <a:defRPr/>
            </a:lvl2pPr>
            <a:lvl3pPr indent="-228600" lvl="2" marL="1371600">
              <a:spcBef>
                <a:spcPts val="0"/>
              </a:spcBef>
              <a:spcAft>
                <a:spcPts val="0"/>
              </a:spcAft>
              <a:buSzPts val="2600"/>
              <a:buNone/>
              <a:defRPr/>
            </a:lvl3pPr>
            <a:lvl4pPr indent="-228600" lvl="3" marL="1828800">
              <a:spcBef>
                <a:spcPts val="0"/>
              </a:spcBef>
              <a:spcAft>
                <a:spcPts val="0"/>
              </a:spcAft>
              <a:buSzPts val="2600"/>
              <a:buNone/>
              <a:defRPr/>
            </a:lvl4pPr>
            <a:lvl5pPr indent="-228600" lvl="4" marL="2286000">
              <a:spcBef>
                <a:spcPts val="0"/>
              </a:spcBef>
              <a:spcAft>
                <a:spcPts val="0"/>
              </a:spcAft>
              <a:buSzPts val="2600"/>
              <a:buNone/>
              <a:defRPr/>
            </a:lvl5pPr>
            <a:lvl6pPr indent="-228600" lvl="5" marL="2743200">
              <a:spcBef>
                <a:spcPts val="0"/>
              </a:spcBef>
              <a:spcAft>
                <a:spcPts val="0"/>
              </a:spcAft>
              <a:buSzPts val="2600"/>
              <a:buNone/>
              <a:defRPr/>
            </a:lvl6pPr>
            <a:lvl7pPr indent="-228600" lvl="6" marL="3200400">
              <a:spcBef>
                <a:spcPts val="0"/>
              </a:spcBef>
              <a:spcAft>
                <a:spcPts val="0"/>
              </a:spcAft>
              <a:buSzPts val="2600"/>
              <a:buNone/>
              <a:defRPr/>
            </a:lvl7pPr>
            <a:lvl8pPr indent="-228600" lvl="7" marL="3657600">
              <a:spcBef>
                <a:spcPts val="0"/>
              </a:spcBef>
              <a:spcAft>
                <a:spcPts val="0"/>
              </a:spcAft>
              <a:buSzPts val="2600"/>
              <a:buNone/>
              <a:defRPr/>
            </a:lvl8pPr>
            <a:lvl9pPr indent="-228600" lvl="8" marL="4114800">
              <a:spcBef>
                <a:spcPts val="0"/>
              </a:spcBef>
              <a:spcAft>
                <a:spcPts val="0"/>
              </a:spcAft>
              <a:buSzPts val="2600"/>
              <a:buNone/>
              <a:defRPr/>
            </a:lvl9pPr>
          </a:lstStyle>
          <a:p/>
        </p:txBody>
      </p:sp>
      <p:sp>
        <p:nvSpPr>
          <p:cNvPr id="40" name="Google Shape;40;p7"/>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jane">
  <p:cSld name="TITLE_AND_BODY_1_1">
    <p:spTree>
      <p:nvGrpSpPr>
        <p:cNvPr id="41" name="Shape 41"/>
        <p:cNvGrpSpPr/>
        <p:nvPr/>
      </p:nvGrpSpPr>
      <p:grpSpPr>
        <a:xfrm>
          <a:off x="0" y="0"/>
          <a:ext cx="0" cy="0"/>
          <a:chOff x="0" y="0"/>
          <a:chExt cx="0" cy="0"/>
        </a:xfrm>
      </p:grpSpPr>
      <p:sp>
        <p:nvSpPr>
          <p:cNvPr id="42" name="Google Shape;42;p8"/>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sz="2600"/>
            </a:lvl1pPr>
            <a:lvl2pPr lvl="1" rtl="0" algn="l">
              <a:spcBef>
                <a:spcPts val="0"/>
              </a:spcBef>
              <a:spcAft>
                <a:spcPts val="0"/>
              </a:spcAft>
              <a:buSzPts val="2600"/>
              <a:buNone/>
              <a:defRPr sz="2600"/>
            </a:lvl2pPr>
            <a:lvl3pPr lvl="2" rtl="0" algn="l">
              <a:spcBef>
                <a:spcPts val="0"/>
              </a:spcBef>
              <a:spcAft>
                <a:spcPts val="0"/>
              </a:spcAft>
              <a:buSzPts val="2600"/>
              <a:buNone/>
              <a:defRPr sz="2600"/>
            </a:lvl3pPr>
            <a:lvl4pPr lvl="3" rtl="0" algn="l">
              <a:spcBef>
                <a:spcPts val="0"/>
              </a:spcBef>
              <a:spcAft>
                <a:spcPts val="0"/>
              </a:spcAft>
              <a:buSzPts val="2600"/>
              <a:buNone/>
              <a:defRPr sz="2600"/>
            </a:lvl4pPr>
            <a:lvl5pPr lvl="4" rtl="0" algn="l">
              <a:spcBef>
                <a:spcPts val="0"/>
              </a:spcBef>
              <a:spcAft>
                <a:spcPts val="0"/>
              </a:spcAft>
              <a:buSzPts val="2600"/>
              <a:buNone/>
              <a:defRPr sz="2600"/>
            </a:lvl5pPr>
            <a:lvl6pPr lvl="5" rtl="0" algn="l">
              <a:spcBef>
                <a:spcPts val="0"/>
              </a:spcBef>
              <a:spcAft>
                <a:spcPts val="0"/>
              </a:spcAft>
              <a:buSzPts val="2600"/>
              <a:buNone/>
              <a:defRPr sz="2600"/>
            </a:lvl6pPr>
            <a:lvl7pPr lvl="6" rtl="0" algn="l">
              <a:spcBef>
                <a:spcPts val="0"/>
              </a:spcBef>
              <a:spcAft>
                <a:spcPts val="0"/>
              </a:spcAft>
              <a:buSzPts val="2600"/>
              <a:buNone/>
              <a:defRPr sz="2600"/>
            </a:lvl7pPr>
            <a:lvl8pPr lvl="7" rtl="0" algn="l">
              <a:spcBef>
                <a:spcPts val="0"/>
              </a:spcBef>
              <a:spcAft>
                <a:spcPts val="0"/>
              </a:spcAft>
              <a:buSzPts val="2600"/>
              <a:buNone/>
              <a:defRPr sz="2600"/>
            </a:lvl8pPr>
            <a:lvl9pPr lvl="8" rtl="0" algn="l">
              <a:spcBef>
                <a:spcPts val="0"/>
              </a:spcBef>
              <a:spcAft>
                <a:spcPts val="0"/>
              </a:spcAft>
              <a:buSzPts val="2600"/>
              <a:buNone/>
              <a:defRPr sz="2600"/>
            </a:lvl9pPr>
          </a:lstStyle>
          <a:p/>
        </p:txBody>
      </p:sp>
      <p:sp>
        <p:nvSpPr>
          <p:cNvPr id="43" name="Google Shape;43;p8"/>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sz="2600"/>
            </a:lvl1pPr>
            <a:lvl2pPr lvl="1" rtl="0" algn="l">
              <a:spcBef>
                <a:spcPts val="0"/>
              </a:spcBef>
              <a:spcAft>
                <a:spcPts val="0"/>
              </a:spcAft>
              <a:buSzPts val="2600"/>
              <a:buNone/>
              <a:defRPr sz="2600"/>
            </a:lvl2pPr>
            <a:lvl3pPr lvl="2" rtl="0" algn="l">
              <a:spcBef>
                <a:spcPts val="0"/>
              </a:spcBef>
              <a:spcAft>
                <a:spcPts val="0"/>
              </a:spcAft>
              <a:buSzPts val="2600"/>
              <a:buNone/>
              <a:defRPr sz="2600"/>
            </a:lvl3pPr>
            <a:lvl4pPr lvl="3" rtl="0" algn="l">
              <a:spcBef>
                <a:spcPts val="0"/>
              </a:spcBef>
              <a:spcAft>
                <a:spcPts val="0"/>
              </a:spcAft>
              <a:buSzPts val="2600"/>
              <a:buNone/>
              <a:defRPr sz="2600"/>
            </a:lvl4pPr>
            <a:lvl5pPr lvl="4" rtl="0" algn="l">
              <a:spcBef>
                <a:spcPts val="0"/>
              </a:spcBef>
              <a:spcAft>
                <a:spcPts val="0"/>
              </a:spcAft>
              <a:buSzPts val="2600"/>
              <a:buNone/>
              <a:defRPr sz="2600"/>
            </a:lvl5pPr>
            <a:lvl6pPr lvl="5" rtl="0" algn="l">
              <a:spcBef>
                <a:spcPts val="0"/>
              </a:spcBef>
              <a:spcAft>
                <a:spcPts val="0"/>
              </a:spcAft>
              <a:buSzPts val="2600"/>
              <a:buNone/>
              <a:defRPr sz="2600"/>
            </a:lvl6pPr>
            <a:lvl7pPr lvl="6" rtl="0" algn="l">
              <a:spcBef>
                <a:spcPts val="0"/>
              </a:spcBef>
              <a:spcAft>
                <a:spcPts val="0"/>
              </a:spcAft>
              <a:buSzPts val="2600"/>
              <a:buNone/>
              <a:defRPr sz="2600"/>
            </a:lvl7pPr>
            <a:lvl8pPr lvl="7" rtl="0" algn="l">
              <a:spcBef>
                <a:spcPts val="0"/>
              </a:spcBef>
              <a:spcAft>
                <a:spcPts val="0"/>
              </a:spcAft>
              <a:buSzPts val="2600"/>
              <a:buNone/>
              <a:defRPr sz="2600"/>
            </a:lvl8pPr>
            <a:lvl9pPr lvl="8" rtl="0" algn="l">
              <a:spcBef>
                <a:spcPts val="0"/>
              </a:spcBef>
              <a:spcAft>
                <a:spcPts val="0"/>
              </a:spcAft>
              <a:buSzPts val="2600"/>
              <a:buNone/>
              <a:defRPr sz="2600"/>
            </a:lvl9pPr>
          </a:lstStyle>
          <a:p/>
        </p:txBody>
      </p:sp>
      <p:sp>
        <p:nvSpPr>
          <p:cNvPr id="44" name="Google Shape;44;p8"/>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45" name="Google Shape;45;p8"/>
          <p:cNvSpPr txBox="1"/>
          <p:nvPr>
            <p:ph idx="2" type="sldNum"/>
          </p:nvPr>
        </p:nvSpPr>
        <p:spPr>
          <a:xfrm>
            <a:off x="8424348" y="4931917"/>
            <a:ext cx="719700" cy="211800"/>
          </a:xfrm>
          <a:prstGeom prst="rect">
            <a:avLst/>
          </a:prstGeom>
        </p:spPr>
        <p:txBody>
          <a:bodyPr anchorCtr="0" anchor="ctr" bIns="166600" lIns="166600" spcFirstLastPara="1" rIns="166600" wrap="square" tIns="166600">
            <a:noAutofit/>
          </a:bodyPr>
          <a:lstStyle>
            <a:lvl1pPr lvl="0" rtl="0" algn="ctr">
              <a:buNone/>
              <a:defRPr sz="1400">
                <a:latin typeface="Calibri"/>
                <a:ea typeface="Calibri"/>
                <a:cs typeface="Calibri"/>
                <a:sym typeface="Calibri"/>
              </a:defRPr>
            </a:lvl1pPr>
            <a:lvl2pPr lvl="1" rtl="0" algn="ctr">
              <a:buNone/>
              <a:defRPr sz="1400">
                <a:latin typeface="Calibri"/>
                <a:ea typeface="Calibri"/>
                <a:cs typeface="Calibri"/>
                <a:sym typeface="Calibri"/>
              </a:defRPr>
            </a:lvl2pPr>
            <a:lvl3pPr lvl="2" rtl="0" algn="ctr">
              <a:buNone/>
              <a:defRPr sz="1400">
                <a:latin typeface="Calibri"/>
                <a:ea typeface="Calibri"/>
                <a:cs typeface="Calibri"/>
                <a:sym typeface="Calibri"/>
              </a:defRPr>
            </a:lvl3pPr>
            <a:lvl4pPr lvl="3" rtl="0" algn="ctr">
              <a:buNone/>
              <a:defRPr sz="1400">
                <a:latin typeface="Calibri"/>
                <a:ea typeface="Calibri"/>
                <a:cs typeface="Calibri"/>
                <a:sym typeface="Calibri"/>
              </a:defRPr>
            </a:lvl4pPr>
            <a:lvl5pPr lvl="4" rtl="0" algn="ctr">
              <a:buNone/>
              <a:defRPr sz="1400">
                <a:latin typeface="Calibri"/>
                <a:ea typeface="Calibri"/>
                <a:cs typeface="Calibri"/>
                <a:sym typeface="Calibri"/>
              </a:defRPr>
            </a:lvl5pPr>
            <a:lvl6pPr lvl="5" rtl="0" algn="ctr">
              <a:buNone/>
              <a:defRPr sz="1400">
                <a:latin typeface="Calibri"/>
                <a:ea typeface="Calibri"/>
                <a:cs typeface="Calibri"/>
                <a:sym typeface="Calibri"/>
              </a:defRPr>
            </a:lvl6pPr>
            <a:lvl7pPr lvl="6" rtl="0" algn="ctr">
              <a:buNone/>
              <a:defRPr sz="1400">
                <a:latin typeface="Calibri"/>
                <a:ea typeface="Calibri"/>
                <a:cs typeface="Calibri"/>
                <a:sym typeface="Calibri"/>
              </a:defRPr>
            </a:lvl7pPr>
            <a:lvl8pPr lvl="7" rtl="0" algn="ctr">
              <a:buNone/>
              <a:defRPr sz="1400">
                <a:latin typeface="Calibri"/>
                <a:ea typeface="Calibri"/>
                <a:cs typeface="Calibri"/>
                <a:sym typeface="Calibri"/>
              </a:defRPr>
            </a:lvl8pPr>
            <a:lvl9pPr lvl="8" rtl="0" algn="ctr">
              <a:buNone/>
              <a:defRPr sz="1400">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46" name="Shape 46"/>
        <p:cNvGrpSpPr/>
        <p:nvPr/>
      </p:nvGrpSpPr>
      <p:grpSpPr>
        <a:xfrm>
          <a:off x="0" y="0"/>
          <a:ext cx="0" cy="0"/>
          <a:chOff x="0" y="0"/>
          <a:chExt cx="0" cy="0"/>
        </a:xfrm>
      </p:grpSpPr>
      <p:sp>
        <p:nvSpPr>
          <p:cNvPr id="47" name="Google Shape;47;p9"/>
          <p:cNvSpPr txBox="1"/>
          <p:nvPr>
            <p:ph idx="12" type="sldNum"/>
          </p:nvPr>
        </p:nvSpPr>
        <p:spPr>
          <a:xfrm>
            <a:off x="8364000" y="4955650"/>
            <a:ext cx="780000" cy="153900"/>
          </a:xfrm>
          <a:prstGeom prst="rect">
            <a:avLst/>
          </a:prstGeom>
        </p:spPr>
        <p:txBody>
          <a:bodyPr anchorCtr="0" anchor="ctr" bIns="0" lIns="0" spcFirstLastPara="1" rIns="0" wrap="square" tIns="0">
            <a:noAutofit/>
          </a:bodyPr>
          <a:lstStyle>
            <a:lvl1pPr lvl="0" rtl="0" algn="ctr">
              <a:buNone/>
              <a:defRPr sz="1000"/>
            </a:lvl1pPr>
            <a:lvl2pPr lvl="1" rtl="0" algn="ctr">
              <a:buNone/>
              <a:defRPr sz="1000"/>
            </a:lvl2pPr>
            <a:lvl3pPr lvl="2" rtl="0" algn="ctr">
              <a:buNone/>
              <a:defRPr sz="1000"/>
            </a:lvl3pPr>
            <a:lvl4pPr lvl="3" rtl="0" algn="ctr">
              <a:buNone/>
              <a:defRPr sz="1000"/>
            </a:lvl4pPr>
            <a:lvl5pPr lvl="4" rtl="0" algn="ctr">
              <a:buNone/>
              <a:defRPr sz="1000"/>
            </a:lvl5pPr>
            <a:lvl6pPr lvl="5" rtl="0" algn="ctr">
              <a:buNone/>
              <a:defRPr sz="1000"/>
            </a:lvl6pPr>
            <a:lvl7pPr lvl="6" rtl="0" algn="ctr">
              <a:buNone/>
              <a:defRPr sz="1000"/>
            </a:lvl7pPr>
            <a:lvl8pPr lvl="7" rtl="0" algn="ctr">
              <a:buNone/>
              <a:defRPr sz="1000"/>
            </a:lvl8pPr>
            <a:lvl9pPr lvl="8" rtl="0" algn="ctr">
              <a:buNone/>
              <a:defRPr sz="1000"/>
            </a:lvl9pPr>
          </a:lstStyle>
          <a:p>
            <a:pPr indent="0" lvl="0" marL="0" rtl="0" algn="ctr">
              <a:spcBef>
                <a:spcPts val="0"/>
              </a:spcBef>
              <a:spcAft>
                <a:spcPts val="0"/>
              </a:spcAft>
              <a:buNone/>
            </a:pPr>
            <a:fld id="{00000000-1234-1234-1234-123412341234}" type="slidenum">
              <a:rPr lang="en"/>
              <a:t>‹#›</a:t>
            </a:fld>
            <a:endParaRPr>
              <a:solidFill>
                <a:schemeClr val="dk1"/>
              </a:solidFill>
            </a:endParaRPr>
          </a:p>
        </p:txBody>
      </p:sp>
      <p:sp>
        <p:nvSpPr>
          <p:cNvPr id="48" name="Google Shape;48;p9"/>
          <p:cNvSpPr txBox="1"/>
          <p:nvPr>
            <p:ph type="title"/>
          </p:nvPr>
        </p:nvSpPr>
        <p:spPr>
          <a:xfrm>
            <a:off x="50" y="0"/>
            <a:ext cx="9144000" cy="703800"/>
          </a:xfrm>
          <a:prstGeom prst="rect">
            <a:avLst/>
          </a:prstGeom>
          <a:solidFill>
            <a:srgbClr val="CFE2F3"/>
          </a:solidFill>
        </p:spPr>
        <p:txBody>
          <a:bodyPr anchorCtr="0" anchor="ctr" bIns="0" lIns="0" spcFirstLastPara="1" rIns="0" wrap="square" tIns="0">
            <a:noAutofit/>
          </a:bodyPr>
          <a:lstStyle>
            <a:lvl1pPr lvl="0">
              <a:spcBef>
                <a:spcPts val="0"/>
              </a:spcBef>
              <a:spcAft>
                <a:spcPts val="0"/>
              </a:spcAft>
              <a:buClr>
                <a:schemeClr val="dk1"/>
              </a:buClr>
              <a:buSzPts val="1800"/>
              <a:buNone/>
              <a:defRPr sz="2500">
                <a:solidFill>
                  <a:schemeClr val="dk1"/>
                </a:solidFill>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_page">
  <p:cSld name="CUSTOM_5">
    <p:bg>
      <p:bgPr>
        <a:blipFill>
          <a:blip r:embed="rId2">
            <a:alphaModFix/>
          </a:blip>
          <a:stretch>
            <a:fillRect/>
          </a:stretch>
        </a:blipFill>
      </p:bgPr>
    </p:bg>
    <p:spTree>
      <p:nvGrpSpPr>
        <p:cNvPr id="49" name="Shape 49"/>
        <p:cNvGrpSpPr/>
        <p:nvPr/>
      </p:nvGrpSpPr>
      <p:grpSpPr>
        <a:xfrm>
          <a:off x="0" y="0"/>
          <a:ext cx="0" cy="0"/>
          <a:chOff x="0" y="0"/>
          <a:chExt cx="0" cy="0"/>
        </a:xfrm>
      </p:grpSpPr>
      <p:sp>
        <p:nvSpPr>
          <p:cNvPr id="50" name="Google Shape;50;p10"/>
          <p:cNvSpPr txBox="1"/>
          <p:nvPr>
            <p:ph idx="12" type="sldNum"/>
          </p:nvPr>
        </p:nvSpPr>
        <p:spPr>
          <a:xfrm>
            <a:off x="8364000" y="4955650"/>
            <a:ext cx="780000" cy="153900"/>
          </a:xfrm>
          <a:prstGeom prst="rect">
            <a:avLst/>
          </a:prstGeom>
        </p:spPr>
        <p:txBody>
          <a:bodyPr anchorCtr="0" anchor="ctr" bIns="0" lIns="0" spcFirstLastPara="1" rIns="0" wrap="square" tIns="0">
            <a:noAutofit/>
          </a:bodyPr>
          <a:lstStyle>
            <a:lvl1pPr lvl="0" rtl="0" algn="ctr">
              <a:buNone/>
              <a:defRPr sz="1000"/>
            </a:lvl1pPr>
            <a:lvl2pPr lvl="1" rtl="0" algn="ctr">
              <a:buNone/>
              <a:defRPr sz="1000"/>
            </a:lvl2pPr>
            <a:lvl3pPr lvl="2" rtl="0" algn="ctr">
              <a:buNone/>
              <a:defRPr sz="1000"/>
            </a:lvl3pPr>
            <a:lvl4pPr lvl="3" rtl="0" algn="ctr">
              <a:buNone/>
              <a:defRPr sz="1000"/>
            </a:lvl4pPr>
            <a:lvl5pPr lvl="4" rtl="0" algn="ctr">
              <a:buNone/>
              <a:defRPr sz="1000"/>
            </a:lvl5pPr>
            <a:lvl6pPr lvl="5" rtl="0" algn="ctr">
              <a:buNone/>
              <a:defRPr sz="1000"/>
            </a:lvl6pPr>
            <a:lvl7pPr lvl="6" rtl="0" algn="ctr">
              <a:buNone/>
              <a:defRPr sz="1000"/>
            </a:lvl7pPr>
            <a:lvl8pPr lvl="7" rtl="0" algn="ctr">
              <a:buNone/>
              <a:defRPr sz="1000"/>
            </a:lvl8pPr>
            <a:lvl9pPr lvl="8" rtl="0" algn="ctr">
              <a:buNone/>
              <a:defRPr sz="1000"/>
            </a:lvl9pPr>
          </a:lstStyle>
          <a:p>
            <a:pPr indent="0" lvl="0" marL="0" rtl="0" algn="ctr">
              <a:spcBef>
                <a:spcPts val="0"/>
              </a:spcBef>
              <a:spcAft>
                <a:spcPts val="0"/>
              </a:spcAft>
              <a:buNone/>
            </a:pPr>
            <a:fld id="{00000000-1234-1234-1234-123412341234}" type="slidenum">
              <a:rPr lang="en"/>
              <a:t>‹#›</a:t>
            </a:fld>
            <a:endParaRPr>
              <a:solidFill>
                <a:schemeClr val="dk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2">
  <p:cSld name="TITLE_AND_BODY_3">
    <p:spTree>
      <p:nvGrpSpPr>
        <p:cNvPr id="51" name="Shape 51"/>
        <p:cNvGrpSpPr/>
        <p:nvPr/>
      </p:nvGrpSpPr>
      <p:grpSpPr>
        <a:xfrm>
          <a:off x="0" y="0"/>
          <a:ext cx="0" cy="0"/>
          <a:chOff x="0" y="0"/>
          <a:chExt cx="0" cy="0"/>
        </a:xfrm>
      </p:grpSpPr>
      <p:sp>
        <p:nvSpPr>
          <p:cNvPr id="52" name="Google Shape;52;p11"/>
          <p:cNvSpPr txBox="1"/>
          <p:nvPr>
            <p:ph type="title"/>
          </p:nvPr>
        </p:nvSpPr>
        <p:spPr>
          <a:xfrm>
            <a:off x="751159" y="636885"/>
            <a:ext cx="13521000" cy="25476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53" name="Google Shape;53;p11"/>
          <p:cNvSpPr txBox="1"/>
          <p:nvPr>
            <p:ph idx="1" type="body"/>
          </p:nvPr>
        </p:nvSpPr>
        <p:spPr>
          <a:xfrm>
            <a:off x="751159" y="3662096"/>
            <a:ext cx="13521000" cy="105084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2600"/>
              <a:buNone/>
              <a:defRPr/>
            </a:lvl1pPr>
            <a:lvl2pPr indent="-228600" lvl="1" marL="914400" rtl="0" algn="l">
              <a:spcBef>
                <a:spcPts val="0"/>
              </a:spcBef>
              <a:spcAft>
                <a:spcPts val="0"/>
              </a:spcAft>
              <a:buSzPts val="2600"/>
              <a:buNone/>
              <a:defRPr/>
            </a:lvl2pPr>
            <a:lvl3pPr indent="-228600" lvl="2" marL="1371600" rtl="0" algn="l">
              <a:spcBef>
                <a:spcPts val="0"/>
              </a:spcBef>
              <a:spcAft>
                <a:spcPts val="0"/>
              </a:spcAft>
              <a:buSzPts val="2600"/>
              <a:buNone/>
              <a:defRPr/>
            </a:lvl3pPr>
            <a:lvl4pPr indent="-228600" lvl="3" marL="1828800" rtl="0" algn="l">
              <a:spcBef>
                <a:spcPts val="0"/>
              </a:spcBef>
              <a:spcAft>
                <a:spcPts val="0"/>
              </a:spcAft>
              <a:buSzPts val="2600"/>
              <a:buNone/>
              <a:defRPr/>
            </a:lvl4pPr>
            <a:lvl5pPr indent="-228600" lvl="4" marL="2286000" rtl="0" algn="l">
              <a:spcBef>
                <a:spcPts val="0"/>
              </a:spcBef>
              <a:spcAft>
                <a:spcPts val="0"/>
              </a:spcAft>
              <a:buSzPts val="2600"/>
              <a:buNone/>
              <a:defRPr/>
            </a:lvl5pPr>
            <a:lvl6pPr indent="-228600" lvl="5" marL="2743200" rtl="0" algn="l">
              <a:spcBef>
                <a:spcPts val="0"/>
              </a:spcBef>
              <a:spcAft>
                <a:spcPts val="0"/>
              </a:spcAft>
              <a:buSzPts val="2600"/>
              <a:buNone/>
              <a:defRPr/>
            </a:lvl6pPr>
            <a:lvl7pPr indent="-228600" lvl="6" marL="3200400" rtl="0" algn="l">
              <a:spcBef>
                <a:spcPts val="0"/>
              </a:spcBef>
              <a:spcAft>
                <a:spcPts val="0"/>
              </a:spcAft>
              <a:buSzPts val="2600"/>
              <a:buNone/>
              <a:defRPr/>
            </a:lvl7pPr>
            <a:lvl8pPr indent="-228600" lvl="7" marL="3657600" rtl="0" algn="l">
              <a:spcBef>
                <a:spcPts val="0"/>
              </a:spcBef>
              <a:spcAft>
                <a:spcPts val="0"/>
              </a:spcAft>
              <a:buSzPts val="2600"/>
              <a:buNone/>
              <a:defRPr/>
            </a:lvl8pPr>
            <a:lvl9pPr indent="-228600" lvl="8" marL="4114800" rtl="0" algn="l">
              <a:spcBef>
                <a:spcPts val="0"/>
              </a:spcBef>
              <a:spcAft>
                <a:spcPts val="0"/>
              </a:spcAft>
              <a:buSzPts val="2600"/>
              <a:buNone/>
              <a:defRPr/>
            </a:lvl9pPr>
          </a:lstStyle>
          <a:p/>
        </p:txBody>
      </p:sp>
      <p:sp>
        <p:nvSpPr>
          <p:cNvPr id="54" name="Google Shape;54;p11"/>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55" name="Google Shape;55;p11"/>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56" name="Google Shape;56;p11"/>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3">
  <p:cSld name="TITLE_AND_BODY_4">
    <p:spTree>
      <p:nvGrpSpPr>
        <p:cNvPr id="57" name="Shape 57"/>
        <p:cNvGrpSpPr/>
        <p:nvPr/>
      </p:nvGrpSpPr>
      <p:grpSpPr>
        <a:xfrm>
          <a:off x="0" y="0"/>
          <a:ext cx="0" cy="0"/>
          <a:chOff x="0" y="0"/>
          <a:chExt cx="0" cy="0"/>
        </a:xfrm>
      </p:grpSpPr>
      <p:sp>
        <p:nvSpPr>
          <p:cNvPr id="58" name="Google Shape;58;p12"/>
          <p:cNvSpPr txBox="1"/>
          <p:nvPr>
            <p:ph type="title"/>
          </p:nvPr>
        </p:nvSpPr>
        <p:spPr>
          <a:xfrm>
            <a:off x="749090" y="636885"/>
            <a:ext cx="13483500" cy="25476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59" name="Google Shape;59;p12"/>
          <p:cNvSpPr txBox="1"/>
          <p:nvPr>
            <p:ph idx="1" type="body"/>
          </p:nvPr>
        </p:nvSpPr>
        <p:spPr>
          <a:xfrm>
            <a:off x="749090" y="3662096"/>
            <a:ext cx="13483500" cy="105084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2600"/>
              <a:buNone/>
              <a:defRPr/>
            </a:lvl1pPr>
            <a:lvl2pPr indent="-228600" lvl="1" marL="914400" rtl="0" algn="l">
              <a:spcBef>
                <a:spcPts val="0"/>
              </a:spcBef>
              <a:spcAft>
                <a:spcPts val="0"/>
              </a:spcAft>
              <a:buSzPts val="2600"/>
              <a:buNone/>
              <a:defRPr/>
            </a:lvl2pPr>
            <a:lvl3pPr indent="-228600" lvl="2" marL="1371600" rtl="0" algn="l">
              <a:spcBef>
                <a:spcPts val="0"/>
              </a:spcBef>
              <a:spcAft>
                <a:spcPts val="0"/>
              </a:spcAft>
              <a:buSzPts val="2600"/>
              <a:buNone/>
              <a:defRPr/>
            </a:lvl3pPr>
            <a:lvl4pPr indent="-228600" lvl="3" marL="1828800" rtl="0" algn="l">
              <a:spcBef>
                <a:spcPts val="0"/>
              </a:spcBef>
              <a:spcAft>
                <a:spcPts val="0"/>
              </a:spcAft>
              <a:buSzPts val="2600"/>
              <a:buNone/>
              <a:defRPr/>
            </a:lvl4pPr>
            <a:lvl5pPr indent="-228600" lvl="4" marL="2286000" rtl="0" algn="l">
              <a:spcBef>
                <a:spcPts val="0"/>
              </a:spcBef>
              <a:spcAft>
                <a:spcPts val="0"/>
              </a:spcAft>
              <a:buSzPts val="2600"/>
              <a:buNone/>
              <a:defRPr/>
            </a:lvl5pPr>
            <a:lvl6pPr indent="-228600" lvl="5" marL="2743200" rtl="0" algn="l">
              <a:spcBef>
                <a:spcPts val="0"/>
              </a:spcBef>
              <a:spcAft>
                <a:spcPts val="0"/>
              </a:spcAft>
              <a:buSzPts val="2600"/>
              <a:buNone/>
              <a:defRPr/>
            </a:lvl6pPr>
            <a:lvl7pPr indent="-228600" lvl="6" marL="3200400" rtl="0" algn="l">
              <a:spcBef>
                <a:spcPts val="0"/>
              </a:spcBef>
              <a:spcAft>
                <a:spcPts val="0"/>
              </a:spcAft>
              <a:buSzPts val="2600"/>
              <a:buNone/>
              <a:defRPr/>
            </a:lvl7pPr>
            <a:lvl8pPr indent="-228600" lvl="7" marL="3657600" rtl="0" algn="l">
              <a:spcBef>
                <a:spcPts val="0"/>
              </a:spcBef>
              <a:spcAft>
                <a:spcPts val="0"/>
              </a:spcAft>
              <a:buSzPts val="2600"/>
              <a:buNone/>
              <a:defRPr/>
            </a:lvl8pPr>
            <a:lvl9pPr indent="-228600" lvl="8" marL="4114800" rtl="0" algn="l">
              <a:spcBef>
                <a:spcPts val="0"/>
              </a:spcBef>
              <a:spcAft>
                <a:spcPts val="0"/>
              </a:spcAft>
              <a:buSzPts val="2600"/>
              <a:buNone/>
              <a:defRPr/>
            </a:lvl9pPr>
          </a:lstStyle>
          <a:p/>
        </p:txBody>
      </p:sp>
      <p:sp>
        <p:nvSpPr>
          <p:cNvPr id="60" name="Google Shape;60;p12"/>
          <p:cNvSpPr txBox="1"/>
          <p:nvPr>
            <p:ph idx="10" type="dt"/>
          </p:nvPr>
        </p:nvSpPr>
        <p:spPr>
          <a:xfrm>
            <a:off x="749090" y="14807607"/>
            <a:ext cx="34458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61" name="Google Shape;61;p12"/>
          <p:cNvSpPr txBox="1"/>
          <p:nvPr>
            <p:ph idx="11" type="ftr"/>
          </p:nvPr>
        </p:nvSpPr>
        <p:spPr>
          <a:xfrm>
            <a:off x="5093812" y="14807607"/>
            <a:ext cx="47943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62" name="Google Shape;62;p12"/>
          <p:cNvSpPr txBox="1"/>
          <p:nvPr>
            <p:ph idx="12" type="sldNum"/>
          </p:nvPr>
        </p:nvSpPr>
        <p:spPr>
          <a:xfrm>
            <a:off x="10786897" y="14807607"/>
            <a:ext cx="34458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nouncemtn">
  <p:cSld name="CUSTOM_4">
    <p:spTree>
      <p:nvGrpSpPr>
        <p:cNvPr id="63" name="Shape 63"/>
        <p:cNvGrpSpPr/>
        <p:nvPr/>
      </p:nvGrpSpPr>
      <p:grpSpPr>
        <a:xfrm>
          <a:off x="0" y="0"/>
          <a:ext cx="0" cy="0"/>
          <a:chOff x="0" y="0"/>
          <a:chExt cx="0" cy="0"/>
        </a:xfrm>
      </p:grpSpPr>
      <p:sp>
        <p:nvSpPr>
          <p:cNvPr id="64" name="Google Shape;64;p13"/>
          <p:cNvSpPr/>
          <p:nvPr/>
        </p:nvSpPr>
        <p:spPr>
          <a:xfrm>
            <a:off x="2885525" y="101775"/>
            <a:ext cx="6144300" cy="5041800"/>
          </a:xfrm>
          <a:prstGeom prst="verticalScrol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 name="Google Shape;65;p13"/>
          <p:cNvSpPr txBox="1"/>
          <p:nvPr>
            <p:ph idx="12" type="sldNum"/>
          </p:nvPr>
        </p:nvSpPr>
        <p:spPr>
          <a:xfrm>
            <a:off x="10816695" y="14807607"/>
            <a:ext cx="3455400" cy="507900"/>
          </a:xfrm>
          <a:prstGeom prst="rect">
            <a:avLst/>
          </a:prstGeom>
        </p:spPr>
        <p:txBody>
          <a:bodyPr anchorCtr="0" anchor="t" bIns="0" lIns="0" spcFirstLastPara="1" rIns="0" wrap="square" tIns="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sz="2600">
              <a:solidFill>
                <a:srgbClr val="000000"/>
              </a:solidFill>
            </a:endParaRPr>
          </a:p>
        </p:txBody>
      </p:sp>
      <p:sp>
        <p:nvSpPr>
          <p:cNvPr id="66" name="Google Shape;66;p13"/>
          <p:cNvSpPr/>
          <p:nvPr/>
        </p:nvSpPr>
        <p:spPr>
          <a:xfrm>
            <a:off x="386850" y="925025"/>
            <a:ext cx="2799650" cy="397225"/>
          </a:xfrm>
          <a:prstGeom prst="flowChartProcess">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latin typeface="Calibri"/>
                <a:ea typeface="Calibri"/>
                <a:cs typeface="Calibri"/>
                <a:sym typeface="Calibri"/>
              </a:rPr>
              <a:t>Announcements</a:t>
            </a:r>
            <a:endParaRPr sz="2200">
              <a:solidFill>
                <a:schemeClr val="lt1"/>
              </a:solidFill>
              <a:latin typeface="Calibri"/>
              <a:ea typeface="Calibri"/>
              <a:cs typeface="Calibri"/>
              <a:sym typeface="Calibri"/>
            </a:endParaRPr>
          </a:p>
        </p:txBody>
      </p:sp>
      <p:pic>
        <p:nvPicPr>
          <p:cNvPr id="67" name="Google Shape;67;p13"/>
          <p:cNvPicPr preferRelativeResize="0"/>
          <p:nvPr/>
        </p:nvPicPr>
        <p:blipFill>
          <a:blip r:embed="rId2">
            <a:alphaModFix/>
          </a:blip>
          <a:stretch>
            <a:fillRect/>
          </a:stretch>
        </p:blipFill>
        <p:spPr>
          <a:xfrm>
            <a:off x="438950" y="1378575"/>
            <a:ext cx="2276449" cy="2276449"/>
          </a:xfrm>
          <a:prstGeom prst="rect">
            <a:avLst/>
          </a:prstGeom>
          <a:noFill/>
          <a:ln>
            <a:noFill/>
          </a:ln>
        </p:spPr>
      </p:pic>
      <p:sp>
        <p:nvSpPr>
          <p:cNvPr id="68" name="Google Shape;68;p13"/>
          <p:cNvSpPr txBox="1"/>
          <p:nvPr/>
        </p:nvSpPr>
        <p:spPr>
          <a:xfrm>
            <a:off x="3736600" y="1004750"/>
            <a:ext cx="4431900" cy="405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300">
              <a:latin typeface="Calibri"/>
              <a:ea typeface="Calibri"/>
              <a:cs typeface="Calibri"/>
              <a:sym typeface="Calibri"/>
            </a:endParaRPr>
          </a:p>
        </p:txBody>
      </p:sp>
      <p:sp>
        <p:nvSpPr>
          <p:cNvPr id="69" name="Google Shape;69;p13"/>
          <p:cNvSpPr txBox="1"/>
          <p:nvPr>
            <p:ph idx="1" type="body"/>
          </p:nvPr>
        </p:nvSpPr>
        <p:spPr>
          <a:xfrm>
            <a:off x="3788500" y="1098150"/>
            <a:ext cx="4286700" cy="39648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1200"/>
              <a:buNone/>
              <a:defRPr sz="1900"/>
            </a:lvl1pPr>
            <a:lvl2pPr indent="-228600" lvl="1" marL="914400" rtl="0">
              <a:spcBef>
                <a:spcPts val="0"/>
              </a:spcBef>
              <a:spcAft>
                <a:spcPts val="0"/>
              </a:spcAft>
              <a:buSzPts val="1200"/>
              <a:buNone/>
              <a:defRPr sz="1900"/>
            </a:lvl2pPr>
            <a:lvl3pPr indent="-228600" lvl="2" marL="1371600" rtl="0">
              <a:spcBef>
                <a:spcPts val="0"/>
              </a:spcBef>
              <a:spcAft>
                <a:spcPts val="0"/>
              </a:spcAft>
              <a:buSzPts val="1200"/>
              <a:buNone/>
              <a:defRPr sz="1900"/>
            </a:lvl3pPr>
            <a:lvl4pPr indent="-228600" lvl="3" marL="1828800" rtl="0">
              <a:spcBef>
                <a:spcPts val="0"/>
              </a:spcBef>
              <a:spcAft>
                <a:spcPts val="0"/>
              </a:spcAft>
              <a:buSzPts val="1200"/>
              <a:buNone/>
              <a:defRPr sz="1900"/>
            </a:lvl4pPr>
            <a:lvl5pPr indent="-228600" lvl="4" marL="2286000" rtl="0">
              <a:spcBef>
                <a:spcPts val="0"/>
              </a:spcBef>
              <a:spcAft>
                <a:spcPts val="0"/>
              </a:spcAft>
              <a:buSzPts val="1200"/>
              <a:buNone/>
              <a:defRPr sz="1900"/>
            </a:lvl5pPr>
            <a:lvl6pPr indent="-228600" lvl="5" marL="2743200" rtl="0">
              <a:spcBef>
                <a:spcPts val="0"/>
              </a:spcBef>
              <a:spcAft>
                <a:spcPts val="0"/>
              </a:spcAft>
              <a:buSzPts val="1200"/>
              <a:buNone/>
              <a:defRPr sz="1900"/>
            </a:lvl6pPr>
            <a:lvl7pPr indent="-228600" lvl="6" marL="3200400" rtl="0">
              <a:spcBef>
                <a:spcPts val="0"/>
              </a:spcBef>
              <a:spcAft>
                <a:spcPts val="0"/>
              </a:spcAft>
              <a:buSzPts val="1200"/>
              <a:buNone/>
              <a:defRPr sz="1900"/>
            </a:lvl7pPr>
            <a:lvl8pPr indent="-228600" lvl="7" marL="3657600" rtl="0">
              <a:spcBef>
                <a:spcPts val="0"/>
              </a:spcBef>
              <a:spcAft>
                <a:spcPts val="0"/>
              </a:spcAft>
              <a:buSzPts val="2600"/>
              <a:buNone/>
              <a:defRPr/>
            </a:lvl8pPr>
            <a:lvl9pPr indent="-228600" lvl="8" marL="4114800" rtl="0">
              <a:spcBef>
                <a:spcPts val="0"/>
              </a:spcBef>
              <a:spcAft>
                <a:spcPts val="0"/>
              </a:spcAft>
              <a:buSzPts val="26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4">
  <p:cSld name="TITLE_AND_BODY_5">
    <p:spTree>
      <p:nvGrpSpPr>
        <p:cNvPr id="70" name="Shape 70"/>
        <p:cNvGrpSpPr/>
        <p:nvPr/>
      </p:nvGrpSpPr>
      <p:grpSpPr>
        <a:xfrm>
          <a:off x="0" y="0"/>
          <a:ext cx="0" cy="0"/>
          <a:chOff x="0" y="0"/>
          <a:chExt cx="0" cy="0"/>
        </a:xfrm>
      </p:grpSpPr>
      <p:sp>
        <p:nvSpPr>
          <p:cNvPr id="71" name="Google Shape;71;p14"/>
          <p:cNvSpPr txBox="1"/>
          <p:nvPr>
            <p:ph type="title"/>
          </p:nvPr>
        </p:nvSpPr>
        <p:spPr>
          <a:xfrm>
            <a:off x="751159" y="636885"/>
            <a:ext cx="13521000" cy="25476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72" name="Google Shape;72;p14"/>
          <p:cNvSpPr txBox="1"/>
          <p:nvPr>
            <p:ph idx="1" type="body"/>
          </p:nvPr>
        </p:nvSpPr>
        <p:spPr>
          <a:xfrm>
            <a:off x="751159" y="3662096"/>
            <a:ext cx="13521000" cy="105084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2600"/>
              <a:buNone/>
              <a:defRPr/>
            </a:lvl1pPr>
            <a:lvl2pPr indent="-228600" lvl="1" marL="914400" rtl="0" algn="l">
              <a:spcBef>
                <a:spcPts val="0"/>
              </a:spcBef>
              <a:spcAft>
                <a:spcPts val="0"/>
              </a:spcAft>
              <a:buSzPts val="2600"/>
              <a:buNone/>
              <a:defRPr/>
            </a:lvl2pPr>
            <a:lvl3pPr indent="-228600" lvl="2" marL="1371600" rtl="0" algn="l">
              <a:spcBef>
                <a:spcPts val="0"/>
              </a:spcBef>
              <a:spcAft>
                <a:spcPts val="0"/>
              </a:spcAft>
              <a:buSzPts val="2600"/>
              <a:buNone/>
              <a:defRPr/>
            </a:lvl3pPr>
            <a:lvl4pPr indent="-228600" lvl="3" marL="1828800" rtl="0" algn="l">
              <a:spcBef>
                <a:spcPts val="0"/>
              </a:spcBef>
              <a:spcAft>
                <a:spcPts val="0"/>
              </a:spcAft>
              <a:buSzPts val="2600"/>
              <a:buNone/>
              <a:defRPr/>
            </a:lvl4pPr>
            <a:lvl5pPr indent="-228600" lvl="4" marL="2286000" rtl="0" algn="l">
              <a:spcBef>
                <a:spcPts val="0"/>
              </a:spcBef>
              <a:spcAft>
                <a:spcPts val="0"/>
              </a:spcAft>
              <a:buSzPts val="2600"/>
              <a:buNone/>
              <a:defRPr/>
            </a:lvl5pPr>
            <a:lvl6pPr indent="-228600" lvl="5" marL="2743200" rtl="0" algn="l">
              <a:spcBef>
                <a:spcPts val="0"/>
              </a:spcBef>
              <a:spcAft>
                <a:spcPts val="0"/>
              </a:spcAft>
              <a:buSzPts val="2600"/>
              <a:buNone/>
              <a:defRPr/>
            </a:lvl6pPr>
            <a:lvl7pPr indent="-228600" lvl="6" marL="3200400" rtl="0" algn="l">
              <a:spcBef>
                <a:spcPts val="0"/>
              </a:spcBef>
              <a:spcAft>
                <a:spcPts val="0"/>
              </a:spcAft>
              <a:buSzPts val="2600"/>
              <a:buNone/>
              <a:defRPr/>
            </a:lvl7pPr>
            <a:lvl8pPr indent="-228600" lvl="7" marL="3657600" rtl="0" algn="l">
              <a:spcBef>
                <a:spcPts val="0"/>
              </a:spcBef>
              <a:spcAft>
                <a:spcPts val="0"/>
              </a:spcAft>
              <a:buSzPts val="2600"/>
              <a:buNone/>
              <a:defRPr/>
            </a:lvl8pPr>
            <a:lvl9pPr indent="-228600" lvl="8" marL="4114800" rtl="0" algn="l">
              <a:spcBef>
                <a:spcPts val="0"/>
              </a:spcBef>
              <a:spcAft>
                <a:spcPts val="0"/>
              </a:spcAft>
              <a:buSzPts val="2600"/>
              <a:buNone/>
              <a:defRPr/>
            </a:lvl9pPr>
          </a:lstStyle>
          <a:p/>
        </p:txBody>
      </p:sp>
      <p:sp>
        <p:nvSpPr>
          <p:cNvPr id="73" name="Google Shape;73;p14"/>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74" name="Google Shape;74;p14"/>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75" name="Google Shape;75;p14"/>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6" name="Shape 76"/>
        <p:cNvGrpSpPr/>
        <p:nvPr/>
      </p:nvGrpSpPr>
      <p:grpSpPr>
        <a:xfrm>
          <a:off x="0" y="0"/>
          <a:ext cx="0" cy="0"/>
          <a:chOff x="0" y="0"/>
          <a:chExt cx="0" cy="0"/>
        </a:xfrm>
      </p:grpSpPr>
      <p:sp>
        <p:nvSpPr>
          <p:cNvPr id="77" name="Google Shape;77;p15"/>
          <p:cNvSpPr txBox="1"/>
          <p:nvPr>
            <p:ph type="ctrTitle"/>
          </p:nvPr>
        </p:nvSpPr>
        <p:spPr>
          <a:xfrm>
            <a:off x="311708" y="744575"/>
            <a:ext cx="8520600" cy="2052600"/>
          </a:xfrm>
          <a:prstGeom prst="rect">
            <a:avLst/>
          </a:prstGeom>
        </p:spPr>
        <p:txBody>
          <a:bodyPr anchorCtr="0" anchor="b" bIns="0" lIns="0" spcFirstLastPara="1" rIns="0" wrap="square" tIns="0">
            <a:sp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8" name="Google Shape;78;p15"/>
          <p:cNvSpPr txBox="1"/>
          <p:nvPr>
            <p:ph idx="1" type="subTitle"/>
          </p:nvPr>
        </p:nvSpPr>
        <p:spPr>
          <a:xfrm>
            <a:off x="311700" y="2834125"/>
            <a:ext cx="8520600" cy="792600"/>
          </a:xfrm>
          <a:prstGeom prst="rect">
            <a:avLst/>
          </a:prstGeom>
        </p:spPr>
        <p:txBody>
          <a:bodyPr anchorCtr="0" anchor="t" bIns="0" lIns="0" spcFirstLastPara="1" rIns="0" wrap="square" tIns="0">
            <a:sp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9" name="Google Shape;79;p15"/>
          <p:cNvSpPr txBox="1"/>
          <p:nvPr>
            <p:ph idx="12" type="sldNum"/>
          </p:nvPr>
        </p:nvSpPr>
        <p:spPr>
          <a:xfrm>
            <a:off x="8472458" y="4663217"/>
            <a:ext cx="548700" cy="507900"/>
          </a:xfrm>
          <a:prstGeom prst="rect">
            <a:avLst/>
          </a:prstGeom>
        </p:spPr>
        <p:txBody>
          <a:bodyPr anchorCtr="0" anchor="t" bIns="0" lIns="0" spcFirstLastPara="1" rIns="0" wrap="square" tIns="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6">
  <p:cSld name="TITLE_AND_BODY_6">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16"/>
          <p:cNvSpPr txBox="1"/>
          <p:nvPr>
            <p:ph idx="12" type="sldNum"/>
          </p:nvPr>
        </p:nvSpPr>
        <p:spPr>
          <a:xfrm>
            <a:off x="8595308" y="4928092"/>
            <a:ext cx="548700" cy="215400"/>
          </a:xfrm>
          <a:prstGeom prst="rect">
            <a:avLst/>
          </a:prstGeom>
        </p:spPr>
        <p:txBody>
          <a:bodyPr anchorCtr="0" anchor="ctr" bIns="0" lIns="0" spcFirstLastPara="1" rIns="0" wrap="square" tIns="0">
            <a:noAutofit/>
          </a:bodyPr>
          <a:lstStyle>
            <a:lvl1pPr lvl="0" rtl="0" algn="ctr">
              <a:buNone/>
              <a:defRPr sz="1400">
                <a:solidFill>
                  <a:srgbClr val="000000"/>
                </a:solidFill>
              </a:defRPr>
            </a:lvl1pPr>
            <a:lvl2pPr lvl="1" rtl="0" algn="ctr">
              <a:buNone/>
              <a:defRPr sz="1400">
                <a:solidFill>
                  <a:srgbClr val="000000"/>
                </a:solidFill>
              </a:defRPr>
            </a:lvl2pPr>
            <a:lvl3pPr lvl="2" rtl="0" algn="ctr">
              <a:buNone/>
              <a:defRPr sz="1400">
                <a:solidFill>
                  <a:srgbClr val="000000"/>
                </a:solidFill>
              </a:defRPr>
            </a:lvl3pPr>
            <a:lvl4pPr lvl="3" rtl="0" algn="ctr">
              <a:buNone/>
              <a:defRPr sz="1400">
                <a:solidFill>
                  <a:srgbClr val="000000"/>
                </a:solidFill>
              </a:defRPr>
            </a:lvl4pPr>
            <a:lvl5pPr lvl="4" rtl="0" algn="ctr">
              <a:buNone/>
              <a:defRPr sz="1400">
                <a:solidFill>
                  <a:srgbClr val="000000"/>
                </a:solidFill>
              </a:defRPr>
            </a:lvl5pPr>
            <a:lvl6pPr lvl="5" rtl="0" algn="ctr">
              <a:buNone/>
              <a:defRPr sz="1400">
                <a:solidFill>
                  <a:srgbClr val="000000"/>
                </a:solidFill>
              </a:defRPr>
            </a:lvl6pPr>
            <a:lvl7pPr lvl="6" rtl="0" algn="ctr">
              <a:buNone/>
              <a:defRPr sz="1400">
                <a:solidFill>
                  <a:srgbClr val="000000"/>
                </a:solidFill>
              </a:defRPr>
            </a:lvl7pPr>
            <a:lvl8pPr lvl="7" rtl="0" algn="ctr">
              <a:buNone/>
              <a:defRPr sz="1400">
                <a:solidFill>
                  <a:srgbClr val="000000"/>
                </a:solidFill>
              </a:defRPr>
            </a:lvl8pPr>
            <a:lvl9pPr lvl="8" rtl="0" algn="ctr">
              <a:buNone/>
              <a:defRPr sz="1400">
                <a:solidFill>
                  <a:srgbClr val="000000"/>
                </a:solidFill>
              </a:defRPr>
            </a:lvl9pPr>
          </a:lstStyle>
          <a:p>
            <a:pPr indent="0" lvl="0" marL="0" rtl="0" algn="ctr">
              <a:spcBef>
                <a:spcPts val="0"/>
              </a:spcBef>
              <a:spcAft>
                <a:spcPts val="0"/>
              </a:spcAft>
              <a:buNone/>
            </a:pPr>
            <a:fld id="{00000000-1234-1234-1234-123412341234}" type="slidenum">
              <a:rPr lang="en"/>
              <a:t>‹#›</a:t>
            </a:fld>
            <a:endParaRPr sz="1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7">
  <p:cSld name="TITLE_AND_BODY_7">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17"/>
          <p:cNvSpPr txBox="1"/>
          <p:nvPr>
            <p:ph idx="12" type="sldNum"/>
          </p:nvPr>
        </p:nvSpPr>
        <p:spPr>
          <a:xfrm>
            <a:off x="8472458" y="4663217"/>
            <a:ext cx="548700" cy="507900"/>
          </a:xfrm>
          <a:prstGeom prst="rect">
            <a:avLst/>
          </a:prstGeom>
        </p:spPr>
        <p:txBody>
          <a:bodyPr anchorCtr="0" anchor="t" bIns="0" lIns="0" spcFirstLastPara="1" rIns="0" wrap="square" tIns="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1" name="Shape 91"/>
        <p:cNvGrpSpPr/>
        <p:nvPr/>
      </p:nvGrpSpPr>
      <p:grpSpPr>
        <a:xfrm>
          <a:off x="0" y="0"/>
          <a:ext cx="0" cy="0"/>
          <a:chOff x="0" y="0"/>
          <a:chExt cx="0" cy="0"/>
        </a:xfrm>
      </p:grpSpPr>
      <p:sp>
        <p:nvSpPr>
          <p:cNvPr id="92" name="Google Shape;92;p19"/>
          <p:cNvSpPr txBox="1"/>
          <p:nvPr>
            <p:ph idx="10" type="dt"/>
          </p:nvPr>
        </p:nvSpPr>
        <p:spPr>
          <a:xfrm>
            <a:off x="751159" y="14807607"/>
            <a:ext cx="3455400" cy="7962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93" name="Google Shape;93;p19"/>
          <p:cNvSpPr txBox="1"/>
          <p:nvPr>
            <p:ph idx="11" type="ftr"/>
          </p:nvPr>
        </p:nvSpPr>
        <p:spPr>
          <a:xfrm>
            <a:off x="5107883" y="14807607"/>
            <a:ext cx="4807500" cy="7962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94" name="Google Shape;94;p19"/>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95" name="Google Shape;95;p19"/>
          <p:cNvSpPr txBox="1"/>
          <p:nvPr>
            <p:ph idx="2" type="sldNum"/>
          </p:nvPr>
        </p:nvSpPr>
        <p:spPr>
          <a:xfrm>
            <a:off x="8424348" y="4931917"/>
            <a:ext cx="719700" cy="211800"/>
          </a:xfrm>
          <a:prstGeom prst="rect">
            <a:avLst/>
          </a:prstGeom>
        </p:spPr>
        <p:txBody>
          <a:bodyPr anchorCtr="0" anchor="ctr" bIns="166600" lIns="166600" spcFirstLastPara="1" rIns="166600" wrap="square" tIns="166600">
            <a:no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1">
  <p:cSld name="TITLE_AND_BODY_1">
    <p:spTree>
      <p:nvGrpSpPr>
        <p:cNvPr id="96" name="Shape 96"/>
        <p:cNvGrpSpPr/>
        <p:nvPr/>
      </p:nvGrpSpPr>
      <p:grpSpPr>
        <a:xfrm>
          <a:off x="0" y="0"/>
          <a:ext cx="0" cy="0"/>
          <a:chOff x="0" y="0"/>
          <a:chExt cx="0" cy="0"/>
        </a:xfrm>
      </p:grpSpPr>
      <p:sp>
        <p:nvSpPr>
          <p:cNvPr id="97" name="Google Shape;97;p20"/>
          <p:cNvSpPr txBox="1"/>
          <p:nvPr>
            <p:ph type="title"/>
          </p:nvPr>
        </p:nvSpPr>
        <p:spPr>
          <a:xfrm>
            <a:off x="232906" y="99240"/>
            <a:ext cx="8623800" cy="658800"/>
          </a:xfrm>
          <a:prstGeom prst="rect">
            <a:avLst/>
          </a:prstGeom>
          <a:noFill/>
          <a:ln>
            <a:noFill/>
          </a:ln>
        </p:spPr>
        <p:txBody>
          <a:bodyPr anchorCtr="0" anchor="t" bIns="0" lIns="0" spcFirstLastPara="1" rIns="0" wrap="square" tIns="0">
            <a:sp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98" name="Google Shape;98;p20"/>
          <p:cNvSpPr txBox="1"/>
          <p:nvPr>
            <p:ph idx="1" type="body"/>
          </p:nvPr>
        </p:nvSpPr>
        <p:spPr>
          <a:xfrm>
            <a:off x="232906" y="697285"/>
            <a:ext cx="8254500" cy="38961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2600"/>
              <a:buNone/>
              <a:defRPr/>
            </a:lvl1pPr>
            <a:lvl2pPr indent="-228600" lvl="1" marL="914400" rtl="0" algn="l">
              <a:spcBef>
                <a:spcPts val="0"/>
              </a:spcBef>
              <a:spcAft>
                <a:spcPts val="0"/>
              </a:spcAft>
              <a:buSzPts val="2600"/>
              <a:buNone/>
              <a:defRPr/>
            </a:lvl2pPr>
            <a:lvl3pPr indent="-228600" lvl="2" marL="1371600" rtl="0" algn="l">
              <a:spcBef>
                <a:spcPts val="0"/>
              </a:spcBef>
              <a:spcAft>
                <a:spcPts val="0"/>
              </a:spcAft>
              <a:buSzPts val="2600"/>
              <a:buNone/>
              <a:defRPr/>
            </a:lvl3pPr>
            <a:lvl4pPr indent="-228600" lvl="3" marL="1828800" rtl="0" algn="l">
              <a:spcBef>
                <a:spcPts val="0"/>
              </a:spcBef>
              <a:spcAft>
                <a:spcPts val="0"/>
              </a:spcAft>
              <a:buSzPts val="2600"/>
              <a:buNone/>
              <a:defRPr/>
            </a:lvl4pPr>
            <a:lvl5pPr indent="-228600" lvl="4" marL="2286000" rtl="0" algn="l">
              <a:spcBef>
                <a:spcPts val="0"/>
              </a:spcBef>
              <a:spcAft>
                <a:spcPts val="0"/>
              </a:spcAft>
              <a:buSzPts val="2600"/>
              <a:buNone/>
              <a:defRPr/>
            </a:lvl5pPr>
            <a:lvl6pPr indent="-228600" lvl="5" marL="2743200" rtl="0" algn="l">
              <a:spcBef>
                <a:spcPts val="0"/>
              </a:spcBef>
              <a:spcAft>
                <a:spcPts val="0"/>
              </a:spcAft>
              <a:buSzPts val="2600"/>
              <a:buNone/>
              <a:defRPr/>
            </a:lvl6pPr>
            <a:lvl7pPr indent="-228600" lvl="6" marL="3200400" rtl="0" algn="l">
              <a:spcBef>
                <a:spcPts val="0"/>
              </a:spcBef>
              <a:spcAft>
                <a:spcPts val="0"/>
              </a:spcAft>
              <a:buSzPts val="2600"/>
              <a:buNone/>
              <a:defRPr/>
            </a:lvl7pPr>
            <a:lvl8pPr indent="-228600" lvl="7" marL="3657600" rtl="0" algn="l">
              <a:spcBef>
                <a:spcPts val="0"/>
              </a:spcBef>
              <a:spcAft>
                <a:spcPts val="0"/>
              </a:spcAft>
              <a:buSzPts val="2600"/>
              <a:buNone/>
              <a:defRPr/>
            </a:lvl8pPr>
            <a:lvl9pPr indent="-228600" lvl="8" marL="4114800" rtl="0" algn="l">
              <a:spcBef>
                <a:spcPts val="0"/>
              </a:spcBef>
              <a:spcAft>
                <a:spcPts val="0"/>
              </a:spcAft>
              <a:buSzPts val="2600"/>
              <a:buNone/>
              <a:defRPr/>
            </a:lvl9pPr>
          </a:lstStyle>
          <a:p/>
        </p:txBody>
      </p:sp>
      <p:sp>
        <p:nvSpPr>
          <p:cNvPr id="99" name="Google Shape;99;p20"/>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100" name="Google Shape;100;p20"/>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101" name="Google Shape;101;p20"/>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02" name="Google Shape;102;p20"/>
          <p:cNvSpPr txBox="1"/>
          <p:nvPr>
            <p:ph idx="2" type="sldNum"/>
          </p:nvPr>
        </p:nvSpPr>
        <p:spPr>
          <a:xfrm>
            <a:off x="8462238" y="4983138"/>
            <a:ext cx="681900" cy="160500"/>
          </a:xfrm>
          <a:prstGeom prst="rect">
            <a:avLst/>
          </a:prstGeom>
        </p:spPr>
        <p:txBody>
          <a:bodyPr anchorCtr="0" anchor="ctr" bIns="166600" lIns="166600" spcFirstLastPara="1" rIns="166600" wrap="square" tIns="166600">
            <a:no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103" name="Shape 103"/>
        <p:cNvGrpSpPr/>
        <p:nvPr/>
      </p:nvGrpSpPr>
      <p:grpSpPr>
        <a:xfrm>
          <a:off x="0" y="0"/>
          <a:ext cx="0" cy="0"/>
          <a:chOff x="0" y="0"/>
          <a:chExt cx="0" cy="0"/>
        </a:xfrm>
      </p:grpSpPr>
      <p:sp>
        <p:nvSpPr>
          <p:cNvPr id="104" name="Google Shape;104;p21"/>
          <p:cNvSpPr txBox="1"/>
          <p:nvPr>
            <p:ph type="title"/>
          </p:nvPr>
        </p:nvSpPr>
        <p:spPr>
          <a:xfrm>
            <a:off x="273182" y="49359"/>
            <a:ext cx="8597700" cy="681300"/>
          </a:xfrm>
          <a:prstGeom prst="rect">
            <a:avLst/>
          </a:prstGeom>
        </p:spPr>
        <p:txBody>
          <a:bodyPr anchorCtr="0" anchor="t" bIns="0" lIns="0" spcFirstLastPara="1" rIns="0" wrap="square" tIns="0">
            <a:sp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05" name="Google Shape;105;p21"/>
          <p:cNvSpPr txBox="1"/>
          <p:nvPr>
            <p:ph idx="1" type="body"/>
          </p:nvPr>
        </p:nvSpPr>
        <p:spPr>
          <a:xfrm>
            <a:off x="466508" y="863603"/>
            <a:ext cx="3960900" cy="38742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1800"/>
              <a:buNone/>
              <a:defRPr sz="2600"/>
            </a:lvl1pPr>
            <a:lvl2pPr indent="-228600" lvl="1" marL="914400" rtl="0">
              <a:spcBef>
                <a:spcPts val="0"/>
              </a:spcBef>
              <a:spcAft>
                <a:spcPts val="0"/>
              </a:spcAft>
              <a:buSzPts val="700"/>
              <a:buNone/>
              <a:defRPr sz="1500"/>
            </a:lvl2pPr>
            <a:lvl3pPr indent="-228600" lvl="2" marL="1371600" rtl="0">
              <a:spcBef>
                <a:spcPts val="0"/>
              </a:spcBef>
              <a:spcAft>
                <a:spcPts val="0"/>
              </a:spcAft>
              <a:buSzPts val="700"/>
              <a:buNone/>
              <a:defRPr sz="1500"/>
            </a:lvl3pPr>
            <a:lvl4pPr indent="-228600" lvl="3" marL="1828800" rtl="0">
              <a:spcBef>
                <a:spcPts val="0"/>
              </a:spcBef>
              <a:spcAft>
                <a:spcPts val="0"/>
              </a:spcAft>
              <a:buSzPts val="700"/>
              <a:buNone/>
              <a:defRPr sz="1500"/>
            </a:lvl4pPr>
            <a:lvl5pPr indent="-228600" lvl="4" marL="2286000" rtl="0">
              <a:spcBef>
                <a:spcPts val="0"/>
              </a:spcBef>
              <a:spcAft>
                <a:spcPts val="0"/>
              </a:spcAft>
              <a:buSzPts val="700"/>
              <a:buNone/>
              <a:defRPr sz="1500"/>
            </a:lvl5pPr>
            <a:lvl6pPr indent="-228600" lvl="5" marL="2743200" rtl="0">
              <a:spcBef>
                <a:spcPts val="0"/>
              </a:spcBef>
              <a:spcAft>
                <a:spcPts val="0"/>
              </a:spcAft>
              <a:buSzPts val="700"/>
              <a:buNone/>
              <a:defRPr sz="1500"/>
            </a:lvl6pPr>
            <a:lvl7pPr indent="-228600" lvl="6" marL="3200400" rtl="0">
              <a:spcBef>
                <a:spcPts val="0"/>
              </a:spcBef>
              <a:spcAft>
                <a:spcPts val="0"/>
              </a:spcAft>
              <a:buSzPts val="700"/>
              <a:buNone/>
              <a:defRPr sz="1500"/>
            </a:lvl7pPr>
            <a:lvl8pPr indent="-228600" lvl="7" marL="3657600" rtl="0">
              <a:spcBef>
                <a:spcPts val="0"/>
              </a:spcBef>
              <a:spcAft>
                <a:spcPts val="0"/>
              </a:spcAft>
              <a:buSzPts val="700"/>
              <a:buNone/>
              <a:defRPr sz="1500"/>
            </a:lvl8pPr>
            <a:lvl9pPr indent="-228600" lvl="8" marL="4114800" rtl="0">
              <a:spcBef>
                <a:spcPts val="0"/>
              </a:spcBef>
              <a:spcAft>
                <a:spcPts val="0"/>
              </a:spcAft>
              <a:buSzPts val="700"/>
              <a:buNone/>
              <a:defRPr sz="1500"/>
            </a:lvl9pPr>
          </a:lstStyle>
          <a:p/>
        </p:txBody>
      </p:sp>
      <p:sp>
        <p:nvSpPr>
          <p:cNvPr id="106" name="Google Shape;106;p21"/>
          <p:cNvSpPr txBox="1"/>
          <p:nvPr>
            <p:ph idx="2" type="body"/>
          </p:nvPr>
        </p:nvSpPr>
        <p:spPr>
          <a:xfrm>
            <a:off x="4782431" y="863603"/>
            <a:ext cx="3960900" cy="38742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1800"/>
              <a:buNone/>
              <a:defRPr sz="2600"/>
            </a:lvl1pPr>
            <a:lvl2pPr indent="-228600" lvl="1" marL="914400" rtl="0">
              <a:spcBef>
                <a:spcPts val="0"/>
              </a:spcBef>
              <a:spcAft>
                <a:spcPts val="0"/>
              </a:spcAft>
              <a:buSzPts val="700"/>
              <a:buNone/>
              <a:defRPr sz="1500"/>
            </a:lvl2pPr>
            <a:lvl3pPr indent="-228600" lvl="2" marL="1371600" rtl="0">
              <a:spcBef>
                <a:spcPts val="0"/>
              </a:spcBef>
              <a:spcAft>
                <a:spcPts val="0"/>
              </a:spcAft>
              <a:buSzPts val="700"/>
              <a:buNone/>
              <a:defRPr sz="1500"/>
            </a:lvl3pPr>
            <a:lvl4pPr indent="-228600" lvl="3" marL="1828800" rtl="0">
              <a:spcBef>
                <a:spcPts val="0"/>
              </a:spcBef>
              <a:spcAft>
                <a:spcPts val="0"/>
              </a:spcAft>
              <a:buSzPts val="700"/>
              <a:buNone/>
              <a:defRPr sz="1500"/>
            </a:lvl4pPr>
            <a:lvl5pPr indent="-228600" lvl="4" marL="2286000" rtl="0">
              <a:spcBef>
                <a:spcPts val="0"/>
              </a:spcBef>
              <a:spcAft>
                <a:spcPts val="0"/>
              </a:spcAft>
              <a:buSzPts val="700"/>
              <a:buNone/>
              <a:defRPr sz="1500"/>
            </a:lvl5pPr>
            <a:lvl6pPr indent="-228600" lvl="5" marL="2743200" rtl="0">
              <a:spcBef>
                <a:spcPts val="0"/>
              </a:spcBef>
              <a:spcAft>
                <a:spcPts val="0"/>
              </a:spcAft>
              <a:buSzPts val="700"/>
              <a:buNone/>
              <a:defRPr sz="1500"/>
            </a:lvl6pPr>
            <a:lvl7pPr indent="-228600" lvl="6" marL="3200400" rtl="0">
              <a:spcBef>
                <a:spcPts val="0"/>
              </a:spcBef>
              <a:spcAft>
                <a:spcPts val="0"/>
              </a:spcAft>
              <a:buSzPts val="700"/>
              <a:buNone/>
              <a:defRPr sz="1500"/>
            </a:lvl7pPr>
            <a:lvl8pPr indent="-228600" lvl="7" marL="3657600" rtl="0">
              <a:spcBef>
                <a:spcPts val="0"/>
              </a:spcBef>
              <a:spcAft>
                <a:spcPts val="0"/>
              </a:spcAft>
              <a:buSzPts val="700"/>
              <a:buNone/>
              <a:defRPr sz="1500"/>
            </a:lvl8pPr>
            <a:lvl9pPr indent="-228600" lvl="8" marL="4114800" rtl="0">
              <a:spcBef>
                <a:spcPts val="0"/>
              </a:spcBef>
              <a:spcAft>
                <a:spcPts val="0"/>
              </a:spcAft>
              <a:buSzPts val="700"/>
              <a:buNone/>
              <a:defRPr sz="1500"/>
            </a:lvl9pPr>
          </a:lstStyle>
          <a:p/>
        </p:txBody>
      </p:sp>
      <p:sp>
        <p:nvSpPr>
          <p:cNvPr id="107" name="Google Shape;107;p21"/>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08" name="Shape 108"/>
        <p:cNvGrpSpPr/>
        <p:nvPr/>
      </p:nvGrpSpPr>
      <p:grpSpPr>
        <a:xfrm>
          <a:off x="0" y="0"/>
          <a:ext cx="0" cy="0"/>
          <a:chOff x="0" y="0"/>
          <a:chExt cx="0" cy="0"/>
        </a:xfrm>
      </p:grpSpPr>
      <p:sp>
        <p:nvSpPr>
          <p:cNvPr id="109" name="Google Shape;109;p22"/>
          <p:cNvSpPr txBox="1"/>
          <p:nvPr>
            <p:ph type="title"/>
          </p:nvPr>
        </p:nvSpPr>
        <p:spPr>
          <a:xfrm>
            <a:off x="236138" y="1861772"/>
            <a:ext cx="8597700" cy="681300"/>
          </a:xfrm>
          <a:prstGeom prst="rect">
            <a:avLst/>
          </a:prstGeom>
        </p:spPr>
        <p:txBody>
          <a:bodyPr anchorCtr="0" anchor="t" bIns="0" lIns="0" spcFirstLastPara="1" rIns="0" wrap="square" tIns="0">
            <a:sp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10" name="Google Shape;110;p22"/>
          <p:cNvSpPr txBox="1"/>
          <p:nvPr>
            <p:ph idx="1" type="subTitle"/>
          </p:nvPr>
        </p:nvSpPr>
        <p:spPr>
          <a:xfrm>
            <a:off x="1325387" y="2592893"/>
            <a:ext cx="6419100" cy="820200"/>
          </a:xfrm>
          <a:prstGeom prst="rect">
            <a:avLst/>
          </a:prstGeom>
        </p:spPr>
        <p:txBody>
          <a:bodyPr anchorCtr="0" anchor="t" bIns="0" lIns="0" spcFirstLastPara="1" rIns="0" wrap="square" tIns="0">
            <a:spAutoFit/>
          </a:bodyPr>
          <a:lstStyle>
            <a:lvl1pPr lvl="0" rtl="0" algn="ctr">
              <a:spcBef>
                <a:spcPts val="0"/>
              </a:spcBef>
              <a:spcAft>
                <a:spcPts val="0"/>
              </a:spcAft>
              <a:buSzPts val="2200"/>
              <a:buNone/>
              <a:defRPr sz="29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11" name="Google Shape;111;p22"/>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2">
    <p:spTree>
      <p:nvGrpSpPr>
        <p:cNvPr id="112" name="Shape 112"/>
        <p:cNvGrpSpPr/>
        <p:nvPr/>
      </p:nvGrpSpPr>
      <p:grpSpPr>
        <a:xfrm>
          <a:off x="0" y="0"/>
          <a:ext cx="0" cy="0"/>
          <a:chOff x="0" y="0"/>
          <a:chExt cx="0" cy="0"/>
        </a:xfrm>
      </p:grpSpPr>
      <p:sp>
        <p:nvSpPr>
          <p:cNvPr id="113" name="Google Shape;113;p23"/>
          <p:cNvSpPr txBox="1"/>
          <p:nvPr>
            <p:ph type="title"/>
          </p:nvPr>
        </p:nvSpPr>
        <p:spPr>
          <a:xfrm>
            <a:off x="273182" y="49359"/>
            <a:ext cx="8597700" cy="681300"/>
          </a:xfrm>
          <a:prstGeom prst="rect">
            <a:avLst/>
          </a:prstGeom>
        </p:spPr>
        <p:txBody>
          <a:bodyPr anchorCtr="0" anchor="t" bIns="0" lIns="0" spcFirstLastPara="1" rIns="0" wrap="square" tIns="0">
            <a:sp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14" name="Google Shape;114;p23"/>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chingMunyakaTheme">
  <p:cSld name="CUSTOM_3">
    <p:spTree>
      <p:nvGrpSpPr>
        <p:cNvPr id="115" name="Shape 115"/>
        <p:cNvGrpSpPr/>
        <p:nvPr/>
      </p:nvGrpSpPr>
      <p:grpSpPr>
        <a:xfrm>
          <a:off x="0" y="0"/>
          <a:ext cx="0" cy="0"/>
          <a:chOff x="0" y="0"/>
          <a:chExt cx="0" cy="0"/>
        </a:xfrm>
      </p:grpSpPr>
      <p:sp>
        <p:nvSpPr>
          <p:cNvPr id="116" name="Google Shape;116;p24"/>
          <p:cNvSpPr txBox="1"/>
          <p:nvPr>
            <p:ph type="title"/>
          </p:nvPr>
        </p:nvSpPr>
        <p:spPr>
          <a:xfrm>
            <a:off x="273182" y="49359"/>
            <a:ext cx="8597700" cy="681300"/>
          </a:xfrm>
          <a:prstGeom prst="rect">
            <a:avLst/>
          </a:prstGeom>
        </p:spPr>
        <p:txBody>
          <a:bodyPr anchorCtr="0" anchor="t" bIns="0" lIns="0" spcFirstLastPara="1" rIns="0" wrap="square" tIns="0">
            <a:sp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
        <p:nvSpPr>
          <p:cNvPr id="117" name="Google Shape;117;p24"/>
          <p:cNvSpPr/>
          <p:nvPr>
            <p:ph idx="2" type="pic"/>
          </p:nvPr>
        </p:nvSpPr>
        <p:spPr>
          <a:xfrm>
            <a:off x="5093851" y="1223897"/>
            <a:ext cx="3701700" cy="1690200"/>
          </a:xfrm>
          <a:prstGeom prst="rect">
            <a:avLst/>
          </a:prstGeom>
          <a:noFill/>
          <a:ln>
            <a:noFill/>
          </a:ln>
        </p:spPr>
      </p:sp>
      <p:sp>
        <p:nvSpPr>
          <p:cNvPr id="118" name="Google Shape;118;p24"/>
          <p:cNvSpPr txBox="1"/>
          <p:nvPr>
            <p:ph idx="1" type="body"/>
          </p:nvPr>
        </p:nvSpPr>
        <p:spPr>
          <a:xfrm>
            <a:off x="881105" y="941178"/>
            <a:ext cx="3657600" cy="38412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2600"/>
              <a:buNone/>
              <a:defRPr/>
            </a:lvl1pPr>
            <a:lvl2pPr indent="-228600" lvl="1" marL="914400" rtl="0">
              <a:spcBef>
                <a:spcPts val="0"/>
              </a:spcBef>
              <a:spcAft>
                <a:spcPts val="0"/>
              </a:spcAft>
              <a:buSzPts val="2600"/>
              <a:buNone/>
              <a:defRPr/>
            </a:lvl2pPr>
            <a:lvl3pPr indent="-228600" lvl="2" marL="1371600" rtl="0">
              <a:spcBef>
                <a:spcPts val="0"/>
              </a:spcBef>
              <a:spcAft>
                <a:spcPts val="0"/>
              </a:spcAft>
              <a:buSzPts val="2600"/>
              <a:buNone/>
              <a:defRPr/>
            </a:lvl3pPr>
            <a:lvl4pPr indent="-228600" lvl="3" marL="1828800" rtl="0">
              <a:spcBef>
                <a:spcPts val="0"/>
              </a:spcBef>
              <a:spcAft>
                <a:spcPts val="0"/>
              </a:spcAft>
              <a:buSzPts val="2600"/>
              <a:buNone/>
              <a:defRPr/>
            </a:lvl4pPr>
            <a:lvl5pPr indent="-228600" lvl="4" marL="2286000" rtl="0">
              <a:spcBef>
                <a:spcPts val="0"/>
              </a:spcBef>
              <a:spcAft>
                <a:spcPts val="0"/>
              </a:spcAft>
              <a:buSzPts val="2600"/>
              <a:buNone/>
              <a:defRPr/>
            </a:lvl5pPr>
            <a:lvl6pPr indent="-228600" lvl="5" marL="2743200" rtl="0">
              <a:spcBef>
                <a:spcPts val="0"/>
              </a:spcBef>
              <a:spcAft>
                <a:spcPts val="0"/>
              </a:spcAft>
              <a:buSzPts val="2600"/>
              <a:buNone/>
              <a:defRPr/>
            </a:lvl6pPr>
            <a:lvl7pPr indent="-228600" lvl="6" marL="3200400" rtl="0">
              <a:spcBef>
                <a:spcPts val="0"/>
              </a:spcBef>
              <a:spcAft>
                <a:spcPts val="0"/>
              </a:spcAft>
              <a:buSzPts val="2600"/>
              <a:buNone/>
              <a:defRPr/>
            </a:lvl7pPr>
            <a:lvl8pPr indent="-228600" lvl="7" marL="3657600" rtl="0">
              <a:spcBef>
                <a:spcPts val="0"/>
              </a:spcBef>
              <a:spcAft>
                <a:spcPts val="0"/>
              </a:spcAft>
              <a:buSzPts val="2600"/>
              <a:buNone/>
              <a:defRPr/>
            </a:lvl8pPr>
            <a:lvl9pPr indent="-228600" lvl="8" marL="4114800" rtl="0">
              <a:spcBef>
                <a:spcPts val="0"/>
              </a:spcBef>
              <a:spcAft>
                <a:spcPts val="0"/>
              </a:spcAft>
              <a:buSzPts val="2600"/>
              <a:buNone/>
              <a:defRPr/>
            </a:lvl9pPr>
          </a:lstStyle>
          <a:p/>
        </p:txBody>
      </p:sp>
      <p:sp>
        <p:nvSpPr>
          <p:cNvPr id="119" name="Google Shape;119;p24"/>
          <p:cNvSpPr txBox="1"/>
          <p:nvPr>
            <p:ph idx="12" type="sldNum"/>
          </p:nvPr>
        </p:nvSpPr>
        <p:spPr>
          <a:xfrm>
            <a:off x="8462238" y="4983138"/>
            <a:ext cx="681900" cy="200100"/>
          </a:xfrm>
          <a:prstGeom prst="rect">
            <a:avLst/>
          </a:prstGeom>
        </p:spPr>
        <p:txBody>
          <a:bodyPr anchorCtr="0" anchor="t" bIns="0" lIns="0" spcFirstLastPara="1" rIns="0" wrap="square" tIns="0">
            <a:spAutoFit/>
          </a:bodyPr>
          <a:lstStyle>
            <a:lvl1pPr lvl="0" rtl="0" algn="ctr">
              <a:buNone/>
              <a:defRPr sz="1300">
                <a:solidFill>
                  <a:srgbClr val="000000"/>
                </a:solidFill>
                <a:latin typeface="Calibri"/>
                <a:ea typeface="Calibri"/>
                <a:cs typeface="Calibri"/>
                <a:sym typeface="Calibri"/>
              </a:defRPr>
            </a:lvl1pPr>
            <a:lvl2pPr lvl="1" rtl="0" algn="ctr">
              <a:buNone/>
              <a:defRPr sz="1300">
                <a:solidFill>
                  <a:srgbClr val="000000"/>
                </a:solidFill>
                <a:latin typeface="Calibri"/>
                <a:ea typeface="Calibri"/>
                <a:cs typeface="Calibri"/>
                <a:sym typeface="Calibri"/>
              </a:defRPr>
            </a:lvl2pPr>
            <a:lvl3pPr lvl="2" rtl="0" algn="ctr">
              <a:buNone/>
              <a:defRPr sz="1300">
                <a:solidFill>
                  <a:srgbClr val="000000"/>
                </a:solidFill>
                <a:latin typeface="Calibri"/>
                <a:ea typeface="Calibri"/>
                <a:cs typeface="Calibri"/>
                <a:sym typeface="Calibri"/>
              </a:defRPr>
            </a:lvl3pPr>
            <a:lvl4pPr lvl="3" rtl="0" algn="ctr">
              <a:buNone/>
              <a:defRPr sz="1300">
                <a:solidFill>
                  <a:srgbClr val="000000"/>
                </a:solidFill>
                <a:latin typeface="Calibri"/>
                <a:ea typeface="Calibri"/>
                <a:cs typeface="Calibri"/>
                <a:sym typeface="Calibri"/>
              </a:defRPr>
            </a:lvl4pPr>
            <a:lvl5pPr lvl="4" rtl="0" algn="ctr">
              <a:buNone/>
              <a:defRPr sz="1300">
                <a:solidFill>
                  <a:srgbClr val="000000"/>
                </a:solidFill>
                <a:latin typeface="Calibri"/>
                <a:ea typeface="Calibri"/>
                <a:cs typeface="Calibri"/>
                <a:sym typeface="Calibri"/>
              </a:defRPr>
            </a:lvl5pPr>
            <a:lvl6pPr lvl="5" rtl="0" algn="ctr">
              <a:buNone/>
              <a:defRPr sz="1300">
                <a:solidFill>
                  <a:srgbClr val="000000"/>
                </a:solidFill>
                <a:latin typeface="Calibri"/>
                <a:ea typeface="Calibri"/>
                <a:cs typeface="Calibri"/>
                <a:sym typeface="Calibri"/>
              </a:defRPr>
            </a:lvl6pPr>
            <a:lvl7pPr lvl="6" rtl="0" algn="ctr">
              <a:buNone/>
              <a:defRPr sz="1300">
                <a:solidFill>
                  <a:srgbClr val="000000"/>
                </a:solidFill>
                <a:latin typeface="Calibri"/>
                <a:ea typeface="Calibri"/>
                <a:cs typeface="Calibri"/>
                <a:sym typeface="Calibri"/>
              </a:defRPr>
            </a:lvl7pPr>
            <a:lvl8pPr lvl="7" rtl="0" algn="ctr">
              <a:buNone/>
              <a:defRPr sz="1300">
                <a:solidFill>
                  <a:srgbClr val="000000"/>
                </a:solidFill>
                <a:latin typeface="Calibri"/>
                <a:ea typeface="Calibri"/>
                <a:cs typeface="Calibri"/>
                <a:sym typeface="Calibri"/>
              </a:defRPr>
            </a:lvl8pPr>
            <a:lvl9pPr lvl="8" rtl="0" algn="ctr">
              <a:buNone/>
              <a:defRPr sz="1300">
                <a:solidFill>
                  <a:srgbClr val="000000"/>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jane">
  <p:cSld name="TITLE_AND_BODY_1_1">
    <p:spTree>
      <p:nvGrpSpPr>
        <p:cNvPr id="120" name="Shape 120"/>
        <p:cNvGrpSpPr/>
        <p:nvPr/>
      </p:nvGrpSpPr>
      <p:grpSpPr>
        <a:xfrm>
          <a:off x="0" y="0"/>
          <a:ext cx="0" cy="0"/>
          <a:chOff x="0" y="0"/>
          <a:chExt cx="0" cy="0"/>
        </a:xfrm>
      </p:grpSpPr>
      <p:sp>
        <p:nvSpPr>
          <p:cNvPr id="121" name="Google Shape;121;p25"/>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sz="2600"/>
            </a:lvl1pPr>
            <a:lvl2pPr lvl="1" rtl="0" algn="l">
              <a:spcBef>
                <a:spcPts val="0"/>
              </a:spcBef>
              <a:spcAft>
                <a:spcPts val="0"/>
              </a:spcAft>
              <a:buSzPts val="2600"/>
              <a:buNone/>
              <a:defRPr sz="2600"/>
            </a:lvl2pPr>
            <a:lvl3pPr lvl="2" rtl="0" algn="l">
              <a:spcBef>
                <a:spcPts val="0"/>
              </a:spcBef>
              <a:spcAft>
                <a:spcPts val="0"/>
              </a:spcAft>
              <a:buSzPts val="2600"/>
              <a:buNone/>
              <a:defRPr sz="2600"/>
            </a:lvl3pPr>
            <a:lvl4pPr lvl="3" rtl="0" algn="l">
              <a:spcBef>
                <a:spcPts val="0"/>
              </a:spcBef>
              <a:spcAft>
                <a:spcPts val="0"/>
              </a:spcAft>
              <a:buSzPts val="2600"/>
              <a:buNone/>
              <a:defRPr sz="2600"/>
            </a:lvl4pPr>
            <a:lvl5pPr lvl="4" rtl="0" algn="l">
              <a:spcBef>
                <a:spcPts val="0"/>
              </a:spcBef>
              <a:spcAft>
                <a:spcPts val="0"/>
              </a:spcAft>
              <a:buSzPts val="2600"/>
              <a:buNone/>
              <a:defRPr sz="2600"/>
            </a:lvl5pPr>
            <a:lvl6pPr lvl="5" rtl="0" algn="l">
              <a:spcBef>
                <a:spcPts val="0"/>
              </a:spcBef>
              <a:spcAft>
                <a:spcPts val="0"/>
              </a:spcAft>
              <a:buSzPts val="2600"/>
              <a:buNone/>
              <a:defRPr sz="2600"/>
            </a:lvl6pPr>
            <a:lvl7pPr lvl="6" rtl="0" algn="l">
              <a:spcBef>
                <a:spcPts val="0"/>
              </a:spcBef>
              <a:spcAft>
                <a:spcPts val="0"/>
              </a:spcAft>
              <a:buSzPts val="2600"/>
              <a:buNone/>
              <a:defRPr sz="2600"/>
            </a:lvl7pPr>
            <a:lvl8pPr lvl="7" rtl="0" algn="l">
              <a:spcBef>
                <a:spcPts val="0"/>
              </a:spcBef>
              <a:spcAft>
                <a:spcPts val="0"/>
              </a:spcAft>
              <a:buSzPts val="2600"/>
              <a:buNone/>
              <a:defRPr sz="2600"/>
            </a:lvl8pPr>
            <a:lvl9pPr lvl="8" rtl="0" algn="l">
              <a:spcBef>
                <a:spcPts val="0"/>
              </a:spcBef>
              <a:spcAft>
                <a:spcPts val="0"/>
              </a:spcAft>
              <a:buSzPts val="2600"/>
              <a:buNone/>
              <a:defRPr sz="2600"/>
            </a:lvl9pPr>
          </a:lstStyle>
          <a:p/>
        </p:txBody>
      </p:sp>
      <p:sp>
        <p:nvSpPr>
          <p:cNvPr id="122" name="Google Shape;122;p25"/>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sz="2600"/>
            </a:lvl1pPr>
            <a:lvl2pPr lvl="1" rtl="0" algn="l">
              <a:spcBef>
                <a:spcPts val="0"/>
              </a:spcBef>
              <a:spcAft>
                <a:spcPts val="0"/>
              </a:spcAft>
              <a:buSzPts val="2600"/>
              <a:buNone/>
              <a:defRPr sz="2600"/>
            </a:lvl2pPr>
            <a:lvl3pPr lvl="2" rtl="0" algn="l">
              <a:spcBef>
                <a:spcPts val="0"/>
              </a:spcBef>
              <a:spcAft>
                <a:spcPts val="0"/>
              </a:spcAft>
              <a:buSzPts val="2600"/>
              <a:buNone/>
              <a:defRPr sz="2600"/>
            </a:lvl3pPr>
            <a:lvl4pPr lvl="3" rtl="0" algn="l">
              <a:spcBef>
                <a:spcPts val="0"/>
              </a:spcBef>
              <a:spcAft>
                <a:spcPts val="0"/>
              </a:spcAft>
              <a:buSzPts val="2600"/>
              <a:buNone/>
              <a:defRPr sz="2600"/>
            </a:lvl4pPr>
            <a:lvl5pPr lvl="4" rtl="0" algn="l">
              <a:spcBef>
                <a:spcPts val="0"/>
              </a:spcBef>
              <a:spcAft>
                <a:spcPts val="0"/>
              </a:spcAft>
              <a:buSzPts val="2600"/>
              <a:buNone/>
              <a:defRPr sz="2600"/>
            </a:lvl5pPr>
            <a:lvl6pPr lvl="5" rtl="0" algn="l">
              <a:spcBef>
                <a:spcPts val="0"/>
              </a:spcBef>
              <a:spcAft>
                <a:spcPts val="0"/>
              </a:spcAft>
              <a:buSzPts val="2600"/>
              <a:buNone/>
              <a:defRPr sz="2600"/>
            </a:lvl6pPr>
            <a:lvl7pPr lvl="6" rtl="0" algn="l">
              <a:spcBef>
                <a:spcPts val="0"/>
              </a:spcBef>
              <a:spcAft>
                <a:spcPts val="0"/>
              </a:spcAft>
              <a:buSzPts val="2600"/>
              <a:buNone/>
              <a:defRPr sz="2600"/>
            </a:lvl7pPr>
            <a:lvl8pPr lvl="7" rtl="0" algn="l">
              <a:spcBef>
                <a:spcPts val="0"/>
              </a:spcBef>
              <a:spcAft>
                <a:spcPts val="0"/>
              </a:spcAft>
              <a:buSzPts val="2600"/>
              <a:buNone/>
              <a:defRPr sz="2600"/>
            </a:lvl8pPr>
            <a:lvl9pPr lvl="8" rtl="0" algn="l">
              <a:spcBef>
                <a:spcPts val="0"/>
              </a:spcBef>
              <a:spcAft>
                <a:spcPts val="0"/>
              </a:spcAft>
              <a:buSzPts val="2600"/>
              <a:buNone/>
              <a:defRPr sz="2600"/>
            </a:lvl9pPr>
          </a:lstStyle>
          <a:p/>
        </p:txBody>
      </p:sp>
      <p:sp>
        <p:nvSpPr>
          <p:cNvPr id="123" name="Google Shape;123;p25"/>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24" name="Google Shape;124;p25"/>
          <p:cNvSpPr txBox="1"/>
          <p:nvPr>
            <p:ph idx="2" type="sldNum"/>
          </p:nvPr>
        </p:nvSpPr>
        <p:spPr>
          <a:xfrm>
            <a:off x="8424348" y="4931917"/>
            <a:ext cx="719700" cy="211800"/>
          </a:xfrm>
          <a:prstGeom prst="rect">
            <a:avLst/>
          </a:prstGeom>
        </p:spPr>
        <p:txBody>
          <a:bodyPr anchorCtr="0" anchor="ctr" bIns="166600" lIns="166600" spcFirstLastPara="1" rIns="166600" wrap="square" tIns="166600">
            <a:noAutofit/>
          </a:bodyPr>
          <a:lstStyle>
            <a:lvl1pPr lvl="0" rtl="0" algn="ctr">
              <a:buNone/>
              <a:defRPr sz="1400">
                <a:latin typeface="Calibri"/>
                <a:ea typeface="Calibri"/>
                <a:cs typeface="Calibri"/>
                <a:sym typeface="Calibri"/>
              </a:defRPr>
            </a:lvl1pPr>
            <a:lvl2pPr lvl="1" rtl="0" algn="ctr">
              <a:buNone/>
              <a:defRPr sz="1400">
                <a:latin typeface="Calibri"/>
                <a:ea typeface="Calibri"/>
                <a:cs typeface="Calibri"/>
                <a:sym typeface="Calibri"/>
              </a:defRPr>
            </a:lvl2pPr>
            <a:lvl3pPr lvl="2" rtl="0" algn="ctr">
              <a:buNone/>
              <a:defRPr sz="1400">
                <a:latin typeface="Calibri"/>
                <a:ea typeface="Calibri"/>
                <a:cs typeface="Calibri"/>
                <a:sym typeface="Calibri"/>
              </a:defRPr>
            </a:lvl3pPr>
            <a:lvl4pPr lvl="3" rtl="0" algn="ctr">
              <a:buNone/>
              <a:defRPr sz="1400">
                <a:latin typeface="Calibri"/>
                <a:ea typeface="Calibri"/>
                <a:cs typeface="Calibri"/>
                <a:sym typeface="Calibri"/>
              </a:defRPr>
            </a:lvl4pPr>
            <a:lvl5pPr lvl="4" rtl="0" algn="ctr">
              <a:buNone/>
              <a:defRPr sz="1400">
                <a:latin typeface="Calibri"/>
                <a:ea typeface="Calibri"/>
                <a:cs typeface="Calibri"/>
                <a:sym typeface="Calibri"/>
              </a:defRPr>
            </a:lvl5pPr>
            <a:lvl6pPr lvl="5" rtl="0" algn="ctr">
              <a:buNone/>
              <a:defRPr sz="1400">
                <a:latin typeface="Calibri"/>
                <a:ea typeface="Calibri"/>
                <a:cs typeface="Calibri"/>
                <a:sym typeface="Calibri"/>
              </a:defRPr>
            </a:lvl6pPr>
            <a:lvl7pPr lvl="6" rtl="0" algn="ctr">
              <a:buNone/>
              <a:defRPr sz="1400">
                <a:latin typeface="Calibri"/>
                <a:ea typeface="Calibri"/>
                <a:cs typeface="Calibri"/>
                <a:sym typeface="Calibri"/>
              </a:defRPr>
            </a:lvl7pPr>
            <a:lvl8pPr lvl="7" rtl="0" algn="ctr">
              <a:buNone/>
              <a:defRPr sz="1400">
                <a:latin typeface="Calibri"/>
                <a:ea typeface="Calibri"/>
                <a:cs typeface="Calibri"/>
                <a:sym typeface="Calibri"/>
              </a:defRPr>
            </a:lvl8pPr>
            <a:lvl9pPr lvl="8" rtl="0" algn="ctr">
              <a:buNone/>
              <a:defRPr sz="1400">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125" name="Shape 125"/>
        <p:cNvGrpSpPr/>
        <p:nvPr/>
      </p:nvGrpSpPr>
      <p:grpSpPr>
        <a:xfrm>
          <a:off x="0" y="0"/>
          <a:ext cx="0" cy="0"/>
          <a:chOff x="0" y="0"/>
          <a:chExt cx="0" cy="0"/>
        </a:xfrm>
      </p:grpSpPr>
      <p:sp>
        <p:nvSpPr>
          <p:cNvPr id="126" name="Google Shape;126;p26"/>
          <p:cNvSpPr txBox="1"/>
          <p:nvPr>
            <p:ph idx="12" type="sldNum"/>
          </p:nvPr>
        </p:nvSpPr>
        <p:spPr>
          <a:xfrm>
            <a:off x="8364000" y="4955650"/>
            <a:ext cx="780000" cy="153900"/>
          </a:xfrm>
          <a:prstGeom prst="rect">
            <a:avLst/>
          </a:prstGeom>
        </p:spPr>
        <p:txBody>
          <a:bodyPr anchorCtr="0" anchor="ctr" bIns="0" lIns="0" spcFirstLastPara="1" rIns="0" wrap="square" tIns="0">
            <a:noAutofit/>
          </a:bodyPr>
          <a:lstStyle>
            <a:lvl1pPr lvl="0" rtl="0" algn="ctr">
              <a:buNone/>
              <a:defRPr sz="1000">
                <a:solidFill>
                  <a:schemeClr val="dk1"/>
                </a:solidFill>
              </a:defRPr>
            </a:lvl1pPr>
            <a:lvl2pPr lvl="1" rtl="0" algn="ctr">
              <a:buNone/>
              <a:defRPr sz="1000">
                <a:solidFill>
                  <a:schemeClr val="dk1"/>
                </a:solidFill>
              </a:defRPr>
            </a:lvl2pPr>
            <a:lvl3pPr lvl="2" rtl="0" algn="ctr">
              <a:buNone/>
              <a:defRPr sz="1000">
                <a:solidFill>
                  <a:schemeClr val="dk1"/>
                </a:solidFill>
              </a:defRPr>
            </a:lvl3pPr>
            <a:lvl4pPr lvl="3" rtl="0" algn="ctr">
              <a:buNone/>
              <a:defRPr sz="1000">
                <a:solidFill>
                  <a:schemeClr val="dk1"/>
                </a:solidFill>
              </a:defRPr>
            </a:lvl4pPr>
            <a:lvl5pPr lvl="4" rtl="0" algn="ctr">
              <a:buNone/>
              <a:defRPr sz="1000">
                <a:solidFill>
                  <a:schemeClr val="dk1"/>
                </a:solidFill>
              </a:defRPr>
            </a:lvl5pPr>
            <a:lvl6pPr lvl="5" rtl="0" algn="ctr">
              <a:buNone/>
              <a:defRPr sz="1000">
                <a:solidFill>
                  <a:schemeClr val="dk1"/>
                </a:solidFill>
              </a:defRPr>
            </a:lvl6pPr>
            <a:lvl7pPr lvl="6" rtl="0" algn="ctr">
              <a:buNone/>
              <a:defRPr sz="1000">
                <a:solidFill>
                  <a:schemeClr val="dk1"/>
                </a:solidFill>
              </a:defRPr>
            </a:lvl7pPr>
            <a:lvl8pPr lvl="7" rtl="0" algn="ctr">
              <a:buNone/>
              <a:defRPr sz="1000">
                <a:solidFill>
                  <a:schemeClr val="dk1"/>
                </a:solidFill>
              </a:defRPr>
            </a:lvl8pPr>
            <a:lvl9pPr lvl="8" rtl="0" algn="ctr">
              <a:buNone/>
              <a:defRPr sz="1000">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27" name="Google Shape;127;p26"/>
          <p:cNvSpPr txBox="1"/>
          <p:nvPr>
            <p:ph type="title"/>
          </p:nvPr>
        </p:nvSpPr>
        <p:spPr>
          <a:xfrm>
            <a:off x="50" y="0"/>
            <a:ext cx="9144000" cy="703800"/>
          </a:xfrm>
          <a:prstGeom prst="rect">
            <a:avLst/>
          </a:prstGeom>
          <a:solidFill>
            <a:srgbClr val="CFE2F3"/>
          </a:solidFill>
        </p:spPr>
        <p:txBody>
          <a:bodyPr anchorCtr="0" anchor="ctr" bIns="0" lIns="0" spcFirstLastPara="1" rIns="0" wrap="square" tIns="0">
            <a:noAutofit/>
          </a:bodyPr>
          <a:lstStyle>
            <a:lvl1pPr lvl="0" rtl="0">
              <a:spcBef>
                <a:spcPts val="0"/>
              </a:spcBef>
              <a:spcAft>
                <a:spcPts val="0"/>
              </a:spcAft>
              <a:buClr>
                <a:schemeClr val="dk1"/>
              </a:buClr>
              <a:buSzPts val="1800"/>
              <a:buNone/>
              <a:defRPr sz="2500">
                <a:solidFill>
                  <a:schemeClr val="dk1"/>
                </a:solidFill>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nouncemtn">
  <p:cSld name="CUSTOM_4">
    <p:spTree>
      <p:nvGrpSpPr>
        <p:cNvPr id="128" name="Shape 128"/>
        <p:cNvGrpSpPr/>
        <p:nvPr/>
      </p:nvGrpSpPr>
      <p:grpSpPr>
        <a:xfrm>
          <a:off x="0" y="0"/>
          <a:ext cx="0" cy="0"/>
          <a:chOff x="0" y="0"/>
          <a:chExt cx="0" cy="0"/>
        </a:xfrm>
      </p:grpSpPr>
      <p:sp>
        <p:nvSpPr>
          <p:cNvPr id="129" name="Google Shape;129;p27"/>
          <p:cNvSpPr/>
          <p:nvPr/>
        </p:nvSpPr>
        <p:spPr>
          <a:xfrm>
            <a:off x="2885525" y="101775"/>
            <a:ext cx="6144300" cy="5041800"/>
          </a:xfrm>
          <a:prstGeom prst="verticalScroll">
            <a:avLst>
              <a:gd fmla="val 125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30" name="Google Shape;130;p27"/>
          <p:cNvSpPr txBox="1"/>
          <p:nvPr>
            <p:ph idx="12" type="sldNum"/>
          </p:nvPr>
        </p:nvSpPr>
        <p:spPr>
          <a:xfrm>
            <a:off x="10816695" y="14807607"/>
            <a:ext cx="3455400" cy="507900"/>
          </a:xfrm>
          <a:prstGeom prst="rect">
            <a:avLst/>
          </a:prstGeom>
        </p:spPr>
        <p:txBody>
          <a:bodyPr anchorCtr="0" anchor="t" bIns="0" lIns="0" spcFirstLastPara="1" rIns="0" wrap="square" tIns="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sz="2600">
              <a:solidFill>
                <a:srgbClr val="000000"/>
              </a:solidFill>
            </a:endParaRPr>
          </a:p>
        </p:txBody>
      </p:sp>
      <p:sp>
        <p:nvSpPr>
          <p:cNvPr id="131" name="Google Shape;131;p27"/>
          <p:cNvSpPr/>
          <p:nvPr/>
        </p:nvSpPr>
        <p:spPr>
          <a:xfrm>
            <a:off x="386850" y="925025"/>
            <a:ext cx="2799650" cy="397225"/>
          </a:xfrm>
          <a:prstGeom prst="flowChartProcess">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a:solidFill>
                  <a:schemeClr val="lt1"/>
                </a:solidFill>
                <a:latin typeface="Calibri"/>
                <a:ea typeface="Calibri"/>
                <a:cs typeface="Calibri"/>
                <a:sym typeface="Calibri"/>
              </a:rPr>
              <a:t>Announcements</a:t>
            </a:r>
            <a:endParaRPr sz="2200">
              <a:solidFill>
                <a:schemeClr val="lt1"/>
              </a:solidFill>
              <a:latin typeface="Calibri"/>
              <a:ea typeface="Calibri"/>
              <a:cs typeface="Calibri"/>
              <a:sym typeface="Calibri"/>
            </a:endParaRPr>
          </a:p>
        </p:txBody>
      </p:sp>
      <p:pic>
        <p:nvPicPr>
          <p:cNvPr id="132" name="Google Shape;132;p27"/>
          <p:cNvPicPr preferRelativeResize="0"/>
          <p:nvPr/>
        </p:nvPicPr>
        <p:blipFill>
          <a:blip r:embed="rId2">
            <a:alphaModFix/>
          </a:blip>
          <a:stretch>
            <a:fillRect/>
          </a:stretch>
        </p:blipFill>
        <p:spPr>
          <a:xfrm>
            <a:off x="438950" y="1378575"/>
            <a:ext cx="2276449" cy="2276449"/>
          </a:xfrm>
          <a:prstGeom prst="rect">
            <a:avLst/>
          </a:prstGeom>
          <a:noFill/>
          <a:ln>
            <a:noFill/>
          </a:ln>
        </p:spPr>
      </p:pic>
      <p:sp>
        <p:nvSpPr>
          <p:cNvPr id="133" name="Google Shape;133;p27"/>
          <p:cNvSpPr txBox="1"/>
          <p:nvPr/>
        </p:nvSpPr>
        <p:spPr>
          <a:xfrm>
            <a:off x="3736600" y="1004750"/>
            <a:ext cx="4431900" cy="405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300">
              <a:latin typeface="Calibri"/>
              <a:ea typeface="Calibri"/>
              <a:cs typeface="Calibri"/>
              <a:sym typeface="Calibri"/>
            </a:endParaRPr>
          </a:p>
        </p:txBody>
      </p:sp>
      <p:sp>
        <p:nvSpPr>
          <p:cNvPr id="134" name="Google Shape;134;p27"/>
          <p:cNvSpPr txBox="1"/>
          <p:nvPr>
            <p:ph idx="1" type="body"/>
          </p:nvPr>
        </p:nvSpPr>
        <p:spPr>
          <a:xfrm>
            <a:off x="3788500" y="1098150"/>
            <a:ext cx="4286700" cy="39648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1200"/>
              <a:buNone/>
              <a:defRPr sz="1900"/>
            </a:lvl1pPr>
            <a:lvl2pPr indent="-228600" lvl="1" marL="914400" rtl="0">
              <a:spcBef>
                <a:spcPts val="0"/>
              </a:spcBef>
              <a:spcAft>
                <a:spcPts val="0"/>
              </a:spcAft>
              <a:buSzPts val="1200"/>
              <a:buNone/>
              <a:defRPr sz="1900"/>
            </a:lvl2pPr>
            <a:lvl3pPr indent="-228600" lvl="2" marL="1371600" rtl="0">
              <a:spcBef>
                <a:spcPts val="0"/>
              </a:spcBef>
              <a:spcAft>
                <a:spcPts val="0"/>
              </a:spcAft>
              <a:buSzPts val="1200"/>
              <a:buNone/>
              <a:defRPr sz="1900"/>
            </a:lvl3pPr>
            <a:lvl4pPr indent="-228600" lvl="3" marL="1828800" rtl="0">
              <a:spcBef>
                <a:spcPts val="0"/>
              </a:spcBef>
              <a:spcAft>
                <a:spcPts val="0"/>
              </a:spcAft>
              <a:buSzPts val="1200"/>
              <a:buNone/>
              <a:defRPr sz="1900"/>
            </a:lvl4pPr>
            <a:lvl5pPr indent="-228600" lvl="4" marL="2286000" rtl="0">
              <a:spcBef>
                <a:spcPts val="0"/>
              </a:spcBef>
              <a:spcAft>
                <a:spcPts val="0"/>
              </a:spcAft>
              <a:buSzPts val="1200"/>
              <a:buNone/>
              <a:defRPr sz="1900"/>
            </a:lvl5pPr>
            <a:lvl6pPr indent="-228600" lvl="5" marL="2743200" rtl="0">
              <a:spcBef>
                <a:spcPts val="0"/>
              </a:spcBef>
              <a:spcAft>
                <a:spcPts val="0"/>
              </a:spcAft>
              <a:buSzPts val="1200"/>
              <a:buNone/>
              <a:defRPr sz="1900"/>
            </a:lvl6pPr>
            <a:lvl7pPr indent="-228600" lvl="6" marL="3200400" rtl="0">
              <a:spcBef>
                <a:spcPts val="0"/>
              </a:spcBef>
              <a:spcAft>
                <a:spcPts val="0"/>
              </a:spcAft>
              <a:buSzPts val="1200"/>
              <a:buNone/>
              <a:defRPr sz="1900"/>
            </a:lvl7pPr>
            <a:lvl8pPr indent="-228600" lvl="7" marL="3657600" rtl="0">
              <a:spcBef>
                <a:spcPts val="0"/>
              </a:spcBef>
              <a:spcAft>
                <a:spcPts val="0"/>
              </a:spcAft>
              <a:buSzPts val="2600"/>
              <a:buNone/>
              <a:defRPr/>
            </a:lvl8pPr>
            <a:lvl9pPr indent="-228600" lvl="8" marL="4114800" rtl="0">
              <a:spcBef>
                <a:spcPts val="0"/>
              </a:spcBef>
              <a:spcAft>
                <a:spcPts val="0"/>
              </a:spcAft>
              <a:buSzPts val="26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4">
  <p:cSld name="TITLE_AND_BODY_5">
    <p:bg>
      <p:bgPr>
        <a:blipFill>
          <a:blip r:embed="rId2">
            <a:alphaModFix/>
          </a:blip>
          <a:stretch>
            <a:fillRect/>
          </a:stretch>
        </a:blipFill>
      </p:bgPr>
    </p:bg>
    <p:spTree>
      <p:nvGrpSpPr>
        <p:cNvPr id="135" name="Shape 135"/>
        <p:cNvGrpSpPr/>
        <p:nvPr/>
      </p:nvGrpSpPr>
      <p:grpSpPr>
        <a:xfrm>
          <a:off x="0" y="0"/>
          <a:ext cx="0" cy="0"/>
          <a:chOff x="0" y="0"/>
          <a:chExt cx="0" cy="0"/>
        </a:xfrm>
      </p:grpSpPr>
      <p:sp>
        <p:nvSpPr>
          <p:cNvPr id="136" name="Google Shape;136;p28"/>
          <p:cNvSpPr txBox="1"/>
          <p:nvPr>
            <p:ph idx="10" type="dt"/>
          </p:nvPr>
        </p:nvSpPr>
        <p:spPr>
          <a:xfrm>
            <a:off x="751159" y="14807607"/>
            <a:ext cx="3455400" cy="7959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137" name="Google Shape;137;p28"/>
          <p:cNvSpPr txBox="1"/>
          <p:nvPr>
            <p:ph idx="11" type="ftr"/>
          </p:nvPr>
        </p:nvSpPr>
        <p:spPr>
          <a:xfrm>
            <a:off x="5107883" y="14807607"/>
            <a:ext cx="4807500" cy="7959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2600"/>
              <a:buNone/>
              <a:defRPr/>
            </a:lvl1pPr>
            <a:lvl2pPr lvl="1" rtl="0" algn="l">
              <a:spcBef>
                <a:spcPts val="0"/>
              </a:spcBef>
              <a:spcAft>
                <a:spcPts val="0"/>
              </a:spcAft>
              <a:buSzPts val="2600"/>
              <a:buNone/>
              <a:defRPr/>
            </a:lvl2pPr>
            <a:lvl3pPr lvl="2" rtl="0" algn="l">
              <a:spcBef>
                <a:spcPts val="0"/>
              </a:spcBef>
              <a:spcAft>
                <a:spcPts val="0"/>
              </a:spcAft>
              <a:buSzPts val="2600"/>
              <a:buNone/>
              <a:defRPr/>
            </a:lvl3pPr>
            <a:lvl4pPr lvl="3" rtl="0" algn="l">
              <a:spcBef>
                <a:spcPts val="0"/>
              </a:spcBef>
              <a:spcAft>
                <a:spcPts val="0"/>
              </a:spcAft>
              <a:buSzPts val="2600"/>
              <a:buNone/>
              <a:defRPr/>
            </a:lvl4pPr>
            <a:lvl5pPr lvl="4" rtl="0" algn="l">
              <a:spcBef>
                <a:spcPts val="0"/>
              </a:spcBef>
              <a:spcAft>
                <a:spcPts val="0"/>
              </a:spcAft>
              <a:buSzPts val="2600"/>
              <a:buNone/>
              <a:defRPr/>
            </a:lvl5pPr>
            <a:lvl6pPr lvl="5" rtl="0" algn="l">
              <a:spcBef>
                <a:spcPts val="0"/>
              </a:spcBef>
              <a:spcAft>
                <a:spcPts val="0"/>
              </a:spcAft>
              <a:buSzPts val="2600"/>
              <a:buNone/>
              <a:defRPr/>
            </a:lvl6pPr>
            <a:lvl7pPr lvl="6" rtl="0" algn="l">
              <a:spcBef>
                <a:spcPts val="0"/>
              </a:spcBef>
              <a:spcAft>
                <a:spcPts val="0"/>
              </a:spcAft>
              <a:buSzPts val="2600"/>
              <a:buNone/>
              <a:defRPr/>
            </a:lvl7pPr>
            <a:lvl8pPr lvl="7" rtl="0" algn="l">
              <a:spcBef>
                <a:spcPts val="0"/>
              </a:spcBef>
              <a:spcAft>
                <a:spcPts val="0"/>
              </a:spcAft>
              <a:buSzPts val="2600"/>
              <a:buNone/>
              <a:defRPr/>
            </a:lvl8pPr>
            <a:lvl9pPr lvl="8" rtl="0" algn="l">
              <a:spcBef>
                <a:spcPts val="0"/>
              </a:spcBef>
              <a:spcAft>
                <a:spcPts val="0"/>
              </a:spcAft>
              <a:buSzPts val="2600"/>
              <a:buNone/>
              <a:defRPr/>
            </a:lvl9pPr>
          </a:lstStyle>
          <a:p/>
        </p:txBody>
      </p:sp>
      <p:sp>
        <p:nvSpPr>
          <p:cNvPr id="138" name="Google Shape;138;p28"/>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39" name="Google Shape;139;p28"/>
          <p:cNvSpPr txBox="1"/>
          <p:nvPr>
            <p:ph idx="2" type="sldNum"/>
          </p:nvPr>
        </p:nvSpPr>
        <p:spPr>
          <a:xfrm>
            <a:off x="8364000" y="4955650"/>
            <a:ext cx="780000" cy="153900"/>
          </a:xfrm>
          <a:prstGeom prst="rect">
            <a:avLst/>
          </a:prstGeom>
        </p:spPr>
        <p:txBody>
          <a:bodyPr anchorCtr="0" anchor="ctr" bIns="166600" lIns="166600" spcFirstLastPara="1" rIns="166600" wrap="square" tIns="166600">
            <a:noAutofit/>
          </a:bodyPr>
          <a:lstStyle>
            <a:lvl1pPr lvl="0" rtl="0" algn="ctr">
              <a:buNone/>
              <a:defRPr sz="1000">
                <a:solidFill>
                  <a:schemeClr val="dk1"/>
                </a:solidFill>
              </a:defRPr>
            </a:lvl1pPr>
            <a:lvl2pPr lvl="1" rtl="0" algn="ctr">
              <a:buNone/>
              <a:defRPr sz="1000">
                <a:solidFill>
                  <a:schemeClr val="dk1"/>
                </a:solidFill>
              </a:defRPr>
            </a:lvl2pPr>
            <a:lvl3pPr lvl="2" rtl="0" algn="ctr">
              <a:buNone/>
              <a:defRPr sz="1000">
                <a:solidFill>
                  <a:schemeClr val="dk1"/>
                </a:solidFill>
              </a:defRPr>
            </a:lvl3pPr>
            <a:lvl4pPr lvl="3" rtl="0" algn="ctr">
              <a:buNone/>
              <a:defRPr sz="1000">
                <a:solidFill>
                  <a:schemeClr val="dk1"/>
                </a:solidFill>
              </a:defRPr>
            </a:lvl4pPr>
            <a:lvl5pPr lvl="4" rtl="0" algn="ctr">
              <a:buNone/>
              <a:defRPr sz="1000">
                <a:solidFill>
                  <a:schemeClr val="dk1"/>
                </a:solidFill>
              </a:defRPr>
            </a:lvl5pPr>
            <a:lvl6pPr lvl="5" rtl="0" algn="ctr">
              <a:buNone/>
              <a:defRPr sz="1000">
                <a:solidFill>
                  <a:schemeClr val="dk1"/>
                </a:solidFill>
              </a:defRPr>
            </a:lvl6pPr>
            <a:lvl7pPr lvl="6" rtl="0" algn="ctr">
              <a:buNone/>
              <a:defRPr sz="1000">
                <a:solidFill>
                  <a:schemeClr val="dk1"/>
                </a:solidFill>
              </a:defRPr>
            </a:lvl7pPr>
            <a:lvl8pPr lvl="7" rtl="0" algn="ctr">
              <a:buNone/>
              <a:defRPr sz="1000">
                <a:solidFill>
                  <a:schemeClr val="dk1"/>
                </a:solidFill>
              </a:defRPr>
            </a:lvl8pPr>
            <a:lvl9pPr lvl="8" rtl="0" algn="ctr">
              <a:buNone/>
              <a:defRPr sz="1000">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3.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26.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73182" y="49359"/>
            <a:ext cx="8597700" cy="6813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Clr>
                <a:srgbClr val="0264C0"/>
              </a:buClr>
              <a:buSzPts val="2600"/>
              <a:buNone/>
              <a:defRPr b="1" i="0" sz="3300" u="none" cap="none" strike="noStrike">
                <a:solidFill>
                  <a:srgbClr val="0264C0"/>
                </a:solidFill>
                <a:latin typeface="Calibri"/>
                <a:ea typeface="Calibri"/>
                <a:cs typeface="Calibri"/>
                <a:sym typeface="Calibri"/>
              </a:defRPr>
            </a:lvl1pPr>
            <a:lvl2pPr lvl="1">
              <a:spcBef>
                <a:spcPts val="0"/>
              </a:spcBef>
              <a:spcAft>
                <a:spcPts val="0"/>
              </a:spcAft>
              <a:buSzPts val="2600"/>
              <a:buNone/>
              <a:defRPr sz="3300"/>
            </a:lvl2pPr>
            <a:lvl3pPr lvl="2">
              <a:spcBef>
                <a:spcPts val="0"/>
              </a:spcBef>
              <a:spcAft>
                <a:spcPts val="0"/>
              </a:spcAft>
              <a:buSzPts val="2600"/>
              <a:buNone/>
              <a:defRPr sz="3300"/>
            </a:lvl3pPr>
            <a:lvl4pPr lvl="3">
              <a:spcBef>
                <a:spcPts val="0"/>
              </a:spcBef>
              <a:spcAft>
                <a:spcPts val="0"/>
              </a:spcAft>
              <a:buSzPts val="2600"/>
              <a:buNone/>
              <a:defRPr sz="3300"/>
            </a:lvl4pPr>
            <a:lvl5pPr lvl="4">
              <a:spcBef>
                <a:spcPts val="0"/>
              </a:spcBef>
              <a:spcAft>
                <a:spcPts val="0"/>
              </a:spcAft>
              <a:buSzPts val="2600"/>
              <a:buNone/>
              <a:defRPr sz="3300"/>
            </a:lvl5pPr>
            <a:lvl6pPr lvl="5">
              <a:spcBef>
                <a:spcPts val="0"/>
              </a:spcBef>
              <a:spcAft>
                <a:spcPts val="0"/>
              </a:spcAft>
              <a:buSzPts val="2600"/>
              <a:buNone/>
              <a:defRPr sz="3300"/>
            </a:lvl6pPr>
            <a:lvl7pPr lvl="6">
              <a:spcBef>
                <a:spcPts val="0"/>
              </a:spcBef>
              <a:spcAft>
                <a:spcPts val="0"/>
              </a:spcAft>
              <a:buSzPts val="2600"/>
              <a:buNone/>
              <a:defRPr sz="3300"/>
            </a:lvl7pPr>
            <a:lvl8pPr lvl="7">
              <a:spcBef>
                <a:spcPts val="0"/>
              </a:spcBef>
              <a:spcAft>
                <a:spcPts val="0"/>
              </a:spcAft>
              <a:buSzPts val="2600"/>
              <a:buNone/>
              <a:defRPr sz="3300"/>
            </a:lvl8pPr>
            <a:lvl9pPr lvl="8">
              <a:spcBef>
                <a:spcPts val="0"/>
              </a:spcBef>
              <a:spcAft>
                <a:spcPts val="0"/>
              </a:spcAft>
              <a:buSzPts val="2600"/>
              <a:buNone/>
              <a:defRPr sz="3300"/>
            </a:lvl9pPr>
          </a:lstStyle>
          <a:p/>
        </p:txBody>
      </p:sp>
      <p:sp>
        <p:nvSpPr>
          <p:cNvPr id="7" name="Google Shape;7;p1"/>
          <p:cNvSpPr txBox="1"/>
          <p:nvPr>
            <p:ph idx="1" type="body"/>
          </p:nvPr>
        </p:nvSpPr>
        <p:spPr>
          <a:xfrm>
            <a:off x="273182" y="702830"/>
            <a:ext cx="8597700" cy="42180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2600"/>
              <a:buNone/>
              <a:defRPr b="0" i="0" sz="3300" u="none" cap="none" strike="noStrike">
                <a:latin typeface="Calibri"/>
                <a:ea typeface="Calibri"/>
                <a:cs typeface="Calibri"/>
                <a:sym typeface="Calibri"/>
              </a:defRPr>
            </a:lvl1pPr>
            <a:lvl2pPr indent="-228600" lvl="1" marL="914400" marR="0" rtl="0" algn="l">
              <a:spcBef>
                <a:spcPts val="0"/>
              </a:spcBef>
              <a:spcAft>
                <a:spcPts val="0"/>
              </a:spcAft>
              <a:buSzPts val="2600"/>
              <a:buNone/>
              <a:defRPr b="0" i="0" sz="3300" u="none" cap="none" strike="noStrike">
                <a:latin typeface="Calibri"/>
                <a:ea typeface="Calibri"/>
                <a:cs typeface="Calibri"/>
                <a:sym typeface="Calibri"/>
              </a:defRPr>
            </a:lvl2pPr>
            <a:lvl3pPr indent="-228600" lvl="2" marL="1371600" marR="0" rtl="0" algn="l">
              <a:spcBef>
                <a:spcPts val="0"/>
              </a:spcBef>
              <a:spcAft>
                <a:spcPts val="0"/>
              </a:spcAft>
              <a:buSzPts val="2600"/>
              <a:buNone/>
              <a:defRPr b="0" i="0" sz="3300" u="none" cap="none" strike="noStrike">
                <a:latin typeface="Calibri"/>
                <a:ea typeface="Calibri"/>
                <a:cs typeface="Calibri"/>
                <a:sym typeface="Calibri"/>
              </a:defRPr>
            </a:lvl3pPr>
            <a:lvl4pPr indent="-228600" lvl="3" marL="1828800" marR="0" rtl="0" algn="l">
              <a:spcBef>
                <a:spcPts val="0"/>
              </a:spcBef>
              <a:spcAft>
                <a:spcPts val="0"/>
              </a:spcAft>
              <a:buSzPts val="2600"/>
              <a:buNone/>
              <a:defRPr b="0" i="0" sz="3300" u="none" cap="none" strike="noStrike">
                <a:latin typeface="Calibri"/>
                <a:ea typeface="Calibri"/>
                <a:cs typeface="Calibri"/>
                <a:sym typeface="Calibri"/>
              </a:defRPr>
            </a:lvl4pPr>
            <a:lvl5pPr indent="-228600" lvl="4" marL="2286000" marR="0" rtl="0" algn="l">
              <a:spcBef>
                <a:spcPts val="0"/>
              </a:spcBef>
              <a:spcAft>
                <a:spcPts val="0"/>
              </a:spcAft>
              <a:buSzPts val="2600"/>
              <a:buNone/>
              <a:defRPr b="0" i="0" sz="3300" u="none" cap="none" strike="noStrike">
                <a:latin typeface="Calibri"/>
                <a:ea typeface="Calibri"/>
                <a:cs typeface="Calibri"/>
                <a:sym typeface="Calibri"/>
              </a:defRPr>
            </a:lvl5pPr>
            <a:lvl6pPr indent="-228600" lvl="5" marL="2743200" marR="0" rtl="0" algn="l">
              <a:spcBef>
                <a:spcPts val="0"/>
              </a:spcBef>
              <a:spcAft>
                <a:spcPts val="0"/>
              </a:spcAft>
              <a:buSzPts val="2600"/>
              <a:buNone/>
              <a:defRPr b="0" i="0" sz="3300" u="none" cap="none" strike="noStrike">
                <a:latin typeface="Calibri"/>
                <a:ea typeface="Calibri"/>
                <a:cs typeface="Calibri"/>
                <a:sym typeface="Calibri"/>
              </a:defRPr>
            </a:lvl6pPr>
            <a:lvl7pPr indent="-228600" lvl="6" marL="3200400" marR="0" rtl="0" algn="l">
              <a:spcBef>
                <a:spcPts val="0"/>
              </a:spcBef>
              <a:spcAft>
                <a:spcPts val="0"/>
              </a:spcAft>
              <a:buSzPts val="2600"/>
              <a:buNone/>
              <a:defRPr b="0" i="0" sz="3300" u="none" cap="none" strike="noStrike">
                <a:latin typeface="Calibri"/>
                <a:ea typeface="Calibri"/>
                <a:cs typeface="Calibri"/>
                <a:sym typeface="Calibri"/>
              </a:defRPr>
            </a:lvl7pPr>
            <a:lvl8pPr indent="-228600" lvl="7" marL="3657600" marR="0" rtl="0" algn="l">
              <a:spcBef>
                <a:spcPts val="0"/>
              </a:spcBef>
              <a:spcAft>
                <a:spcPts val="0"/>
              </a:spcAft>
              <a:buSzPts val="2600"/>
              <a:buNone/>
              <a:defRPr b="0" i="0" sz="3300" u="none" cap="none" strike="noStrike">
                <a:latin typeface="Calibri"/>
                <a:ea typeface="Calibri"/>
                <a:cs typeface="Calibri"/>
                <a:sym typeface="Calibri"/>
              </a:defRPr>
            </a:lvl8pPr>
            <a:lvl9pPr indent="-228600" lvl="8" marL="4114800" marR="0" rtl="0" algn="l">
              <a:spcBef>
                <a:spcPts val="0"/>
              </a:spcBef>
              <a:spcAft>
                <a:spcPts val="0"/>
              </a:spcAft>
              <a:buSzPts val="2600"/>
              <a:buNone/>
              <a:defRPr b="0" i="0" sz="3300" u="none" cap="none" strike="noStrike">
                <a:latin typeface="Calibri"/>
                <a:ea typeface="Calibri"/>
                <a:cs typeface="Calibri"/>
                <a:sym typeface="Calibri"/>
              </a:defRPr>
            </a:lvl9pPr>
          </a:lstStyle>
          <a:p/>
        </p:txBody>
      </p:sp>
      <p:sp>
        <p:nvSpPr>
          <p:cNvPr id="8" name="Google Shape;8;p1"/>
          <p:cNvSpPr txBox="1"/>
          <p:nvPr>
            <p:ph idx="11" type="ftr"/>
          </p:nvPr>
        </p:nvSpPr>
        <p:spPr>
          <a:xfrm>
            <a:off x="5107883" y="14807607"/>
            <a:ext cx="4807500" cy="7962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2600"/>
              <a:buNone/>
              <a:defRPr b="0" i="0" sz="3300" u="none" cap="none" strike="noStrike">
                <a:solidFill>
                  <a:srgbClr val="888888"/>
                </a:solidFill>
              </a:defRPr>
            </a:lvl1pPr>
            <a:lvl2pPr lvl="1" marR="0" rtl="0" algn="l">
              <a:spcBef>
                <a:spcPts val="0"/>
              </a:spcBef>
              <a:spcAft>
                <a:spcPts val="0"/>
              </a:spcAft>
              <a:buSzPts val="2600"/>
              <a:buNone/>
              <a:defRPr b="0" i="0" sz="3300" u="none" cap="none" strike="noStrike"/>
            </a:lvl2pPr>
            <a:lvl3pPr lvl="2" marR="0" rtl="0" algn="l">
              <a:spcBef>
                <a:spcPts val="0"/>
              </a:spcBef>
              <a:spcAft>
                <a:spcPts val="0"/>
              </a:spcAft>
              <a:buSzPts val="2600"/>
              <a:buNone/>
              <a:defRPr b="0" i="0" sz="3300" u="none" cap="none" strike="noStrike"/>
            </a:lvl3pPr>
            <a:lvl4pPr lvl="3" marR="0" rtl="0" algn="l">
              <a:spcBef>
                <a:spcPts val="0"/>
              </a:spcBef>
              <a:spcAft>
                <a:spcPts val="0"/>
              </a:spcAft>
              <a:buSzPts val="2600"/>
              <a:buNone/>
              <a:defRPr b="0" i="0" sz="3300" u="none" cap="none" strike="noStrike"/>
            </a:lvl4pPr>
            <a:lvl5pPr lvl="4" marR="0" rtl="0" algn="l">
              <a:spcBef>
                <a:spcPts val="0"/>
              </a:spcBef>
              <a:spcAft>
                <a:spcPts val="0"/>
              </a:spcAft>
              <a:buSzPts val="2600"/>
              <a:buNone/>
              <a:defRPr b="0" i="0" sz="3300" u="none" cap="none" strike="noStrike"/>
            </a:lvl5pPr>
            <a:lvl6pPr lvl="5" marR="0" rtl="0" algn="l">
              <a:spcBef>
                <a:spcPts val="0"/>
              </a:spcBef>
              <a:spcAft>
                <a:spcPts val="0"/>
              </a:spcAft>
              <a:buSzPts val="2600"/>
              <a:buNone/>
              <a:defRPr b="0" i="0" sz="3300" u="none" cap="none" strike="noStrike"/>
            </a:lvl6pPr>
            <a:lvl7pPr lvl="6" marR="0" rtl="0" algn="l">
              <a:spcBef>
                <a:spcPts val="0"/>
              </a:spcBef>
              <a:spcAft>
                <a:spcPts val="0"/>
              </a:spcAft>
              <a:buSzPts val="2600"/>
              <a:buNone/>
              <a:defRPr b="0" i="0" sz="3300" u="none" cap="none" strike="noStrike"/>
            </a:lvl7pPr>
            <a:lvl8pPr lvl="7" marR="0" rtl="0" algn="l">
              <a:spcBef>
                <a:spcPts val="0"/>
              </a:spcBef>
              <a:spcAft>
                <a:spcPts val="0"/>
              </a:spcAft>
              <a:buSzPts val="2600"/>
              <a:buNone/>
              <a:defRPr b="0" i="0" sz="3300" u="none" cap="none" strike="noStrike"/>
            </a:lvl8pPr>
            <a:lvl9pPr lvl="8" marR="0" rtl="0" algn="l">
              <a:spcBef>
                <a:spcPts val="0"/>
              </a:spcBef>
              <a:spcAft>
                <a:spcPts val="0"/>
              </a:spcAft>
              <a:buSzPts val="2600"/>
              <a:buNone/>
              <a:defRPr b="0" i="0" sz="3300" u="none" cap="none" strike="noStrike"/>
            </a:lvl9pPr>
          </a:lstStyle>
          <a:p/>
        </p:txBody>
      </p:sp>
      <p:sp>
        <p:nvSpPr>
          <p:cNvPr id="9" name="Google Shape;9;p1"/>
          <p:cNvSpPr txBox="1"/>
          <p:nvPr>
            <p:ph idx="10" type="dt"/>
          </p:nvPr>
        </p:nvSpPr>
        <p:spPr>
          <a:xfrm>
            <a:off x="751159" y="14807607"/>
            <a:ext cx="3455400" cy="7962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2600"/>
              <a:buNone/>
              <a:defRPr b="0" i="0" sz="3300" u="none" cap="none" strike="noStrike">
                <a:solidFill>
                  <a:srgbClr val="888888"/>
                </a:solidFill>
              </a:defRPr>
            </a:lvl1pPr>
            <a:lvl2pPr lvl="1" marR="0" rtl="0" algn="l">
              <a:spcBef>
                <a:spcPts val="0"/>
              </a:spcBef>
              <a:spcAft>
                <a:spcPts val="0"/>
              </a:spcAft>
              <a:buSzPts val="2600"/>
              <a:buNone/>
              <a:defRPr b="0" i="0" sz="3300" u="none" cap="none" strike="noStrike"/>
            </a:lvl2pPr>
            <a:lvl3pPr lvl="2" marR="0" rtl="0" algn="l">
              <a:spcBef>
                <a:spcPts val="0"/>
              </a:spcBef>
              <a:spcAft>
                <a:spcPts val="0"/>
              </a:spcAft>
              <a:buSzPts val="2600"/>
              <a:buNone/>
              <a:defRPr b="0" i="0" sz="3300" u="none" cap="none" strike="noStrike"/>
            </a:lvl3pPr>
            <a:lvl4pPr lvl="3" marR="0" rtl="0" algn="l">
              <a:spcBef>
                <a:spcPts val="0"/>
              </a:spcBef>
              <a:spcAft>
                <a:spcPts val="0"/>
              </a:spcAft>
              <a:buSzPts val="2600"/>
              <a:buNone/>
              <a:defRPr b="0" i="0" sz="3300" u="none" cap="none" strike="noStrike"/>
            </a:lvl4pPr>
            <a:lvl5pPr lvl="4" marR="0" rtl="0" algn="l">
              <a:spcBef>
                <a:spcPts val="0"/>
              </a:spcBef>
              <a:spcAft>
                <a:spcPts val="0"/>
              </a:spcAft>
              <a:buSzPts val="2600"/>
              <a:buNone/>
              <a:defRPr b="0" i="0" sz="3300" u="none" cap="none" strike="noStrike"/>
            </a:lvl5pPr>
            <a:lvl6pPr lvl="5" marR="0" rtl="0" algn="l">
              <a:spcBef>
                <a:spcPts val="0"/>
              </a:spcBef>
              <a:spcAft>
                <a:spcPts val="0"/>
              </a:spcAft>
              <a:buSzPts val="2600"/>
              <a:buNone/>
              <a:defRPr b="0" i="0" sz="3300" u="none" cap="none" strike="noStrike"/>
            </a:lvl6pPr>
            <a:lvl7pPr lvl="6" marR="0" rtl="0" algn="l">
              <a:spcBef>
                <a:spcPts val="0"/>
              </a:spcBef>
              <a:spcAft>
                <a:spcPts val="0"/>
              </a:spcAft>
              <a:buSzPts val="2600"/>
              <a:buNone/>
              <a:defRPr b="0" i="0" sz="3300" u="none" cap="none" strike="noStrike"/>
            </a:lvl7pPr>
            <a:lvl8pPr lvl="7" marR="0" rtl="0" algn="l">
              <a:spcBef>
                <a:spcPts val="0"/>
              </a:spcBef>
              <a:spcAft>
                <a:spcPts val="0"/>
              </a:spcAft>
              <a:buSzPts val="2600"/>
              <a:buNone/>
              <a:defRPr b="0" i="0" sz="3300" u="none" cap="none" strike="noStrike"/>
            </a:lvl8pPr>
            <a:lvl9pPr lvl="8" marR="0" rtl="0" algn="l">
              <a:spcBef>
                <a:spcPts val="0"/>
              </a:spcBef>
              <a:spcAft>
                <a:spcPts val="0"/>
              </a:spcAft>
              <a:buSzPts val="2600"/>
              <a:buNone/>
              <a:defRPr b="0" i="0" sz="3300" u="none" cap="none" strike="noStrike"/>
            </a:lvl9pPr>
          </a:lstStyle>
          <a:p/>
        </p:txBody>
      </p:sp>
      <p:sp>
        <p:nvSpPr>
          <p:cNvPr id="10" name="Google Shape;10;p1"/>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3300" u="none" cap="none" strike="noStrike">
                <a:solidFill>
                  <a:srgbClr val="888888"/>
                </a:solidFill>
              </a:defRPr>
            </a:lvl1pPr>
            <a:lvl2pPr indent="0" lvl="1" marL="0" marR="0" rtl="0" algn="r">
              <a:spcBef>
                <a:spcPts val="0"/>
              </a:spcBef>
              <a:buNone/>
              <a:defRPr b="0" i="0" sz="3300" u="none" cap="none" strike="noStrike">
                <a:solidFill>
                  <a:srgbClr val="888888"/>
                </a:solidFill>
              </a:defRPr>
            </a:lvl2pPr>
            <a:lvl3pPr indent="0" lvl="2" marL="0" marR="0" rtl="0" algn="r">
              <a:spcBef>
                <a:spcPts val="0"/>
              </a:spcBef>
              <a:buNone/>
              <a:defRPr b="0" i="0" sz="3300" u="none" cap="none" strike="noStrike">
                <a:solidFill>
                  <a:srgbClr val="888888"/>
                </a:solidFill>
              </a:defRPr>
            </a:lvl3pPr>
            <a:lvl4pPr indent="0" lvl="3" marL="0" marR="0" rtl="0" algn="r">
              <a:spcBef>
                <a:spcPts val="0"/>
              </a:spcBef>
              <a:buNone/>
              <a:defRPr b="0" i="0" sz="3300" u="none" cap="none" strike="noStrike">
                <a:solidFill>
                  <a:srgbClr val="888888"/>
                </a:solidFill>
              </a:defRPr>
            </a:lvl4pPr>
            <a:lvl5pPr indent="0" lvl="4" marL="0" marR="0" rtl="0" algn="r">
              <a:spcBef>
                <a:spcPts val="0"/>
              </a:spcBef>
              <a:buNone/>
              <a:defRPr b="0" i="0" sz="3300" u="none" cap="none" strike="noStrike">
                <a:solidFill>
                  <a:srgbClr val="888888"/>
                </a:solidFill>
              </a:defRPr>
            </a:lvl5pPr>
            <a:lvl6pPr indent="0" lvl="5" marL="0" marR="0" rtl="0" algn="r">
              <a:spcBef>
                <a:spcPts val="0"/>
              </a:spcBef>
              <a:buNone/>
              <a:defRPr b="0" i="0" sz="3300" u="none" cap="none" strike="noStrike">
                <a:solidFill>
                  <a:srgbClr val="888888"/>
                </a:solidFill>
              </a:defRPr>
            </a:lvl6pPr>
            <a:lvl7pPr indent="0" lvl="6" marL="0" marR="0" rtl="0" algn="r">
              <a:spcBef>
                <a:spcPts val="0"/>
              </a:spcBef>
              <a:buNone/>
              <a:defRPr b="0" i="0" sz="3300" u="none" cap="none" strike="noStrike">
                <a:solidFill>
                  <a:srgbClr val="888888"/>
                </a:solidFill>
              </a:defRPr>
            </a:lvl7pPr>
            <a:lvl8pPr indent="0" lvl="7" marL="0" marR="0" rtl="0" algn="r">
              <a:spcBef>
                <a:spcPts val="0"/>
              </a:spcBef>
              <a:buNone/>
              <a:defRPr b="0" i="0" sz="3300" u="none" cap="none" strike="noStrike">
                <a:solidFill>
                  <a:srgbClr val="888888"/>
                </a:solidFill>
              </a:defRPr>
            </a:lvl8pPr>
            <a:lvl9pPr indent="0" lvl="8" marL="0" marR="0" rtl="0" algn="r">
              <a:spcBef>
                <a:spcPts val="0"/>
              </a:spcBef>
              <a:buNone/>
              <a:defRPr b="0" i="0" sz="3300" u="none" cap="none" strike="noStrike">
                <a:solidFill>
                  <a:srgbClr val="888888"/>
                </a:solidFill>
              </a:defRPr>
            </a:lvl9pPr>
          </a:lstStyle>
          <a:p>
            <a:pPr indent="0" lvl="0" marL="0" rtl="0" algn="r">
              <a:spcBef>
                <a:spcPts val="0"/>
              </a:spcBef>
              <a:spcAft>
                <a:spcPts val="0"/>
              </a:spcAft>
              <a:buNone/>
            </a:pPr>
            <a:fld id="{00000000-1234-1234-1234-123412341234}" type="slidenum">
              <a:rPr lang="en"/>
              <a:t>‹#›</a:t>
            </a:fld>
            <a:endParaRPr sz="2600">
              <a:solidFill>
                <a:srgbClr val="000000"/>
              </a:solidFill>
            </a:endParaRPr>
          </a:p>
        </p:txBody>
      </p:sp>
      <p:sp>
        <p:nvSpPr>
          <p:cNvPr id="11" name="Google Shape;11;p1"/>
          <p:cNvSpPr txBox="1"/>
          <p:nvPr>
            <p:ph idx="2" type="sldNum"/>
          </p:nvPr>
        </p:nvSpPr>
        <p:spPr>
          <a:xfrm>
            <a:off x="8462238" y="4983138"/>
            <a:ext cx="681900" cy="160500"/>
          </a:xfrm>
          <a:prstGeom prst="rect">
            <a:avLst/>
          </a:prstGeom>
          <a:noFill/>
          <a:ln>
            <a:noFill/>
          </a:ln>
        </p:spPr>
        <p:txBody>
          <a:bodyPr anchorCtr="0" anchor="ctr" bIns="166600" lIns="166600" spcFirstLastPara="1" rIns="166600" wrap="square" tIns="166600">
            <a:noAutofit/>
          </a:bodyPr>
          <a:lstStyle>
            <a:lvl1pPr lvl="0" rtl="0" algn="ctr">
              <a:buNone/>
              <a:defRPr sz="1300">
                <a:solidFill>
                  <a:schemeClr val="dk1"/>
                </a:solidFill>
                <a:latin typeface="Calibri"/>
                <a:ea typeface="Calibri"/>
                <a:cs typeface="Calibri"/>
                <a:sym typeface="Calibri"/>
              </a:defRPr>
            </a:lvl1pPr>
            <a:lvl2pPr lvl="1" rtl="0" algn="ctr">
              <a:buNone/>
              <a:defRPr sz="1300">
                <a:solidFill>
                  <a:schemeClr val="dk1"/>
                </a:solidFill>
                <a:latin typeface="Calibri"/>
                <a:ea typeface="Calibri"/>
                <a:cs typeface="Calibri"/>
                <a:sym typeface="Calibri"/>
              </a:defRPr>
            </a:lvl2pPr>
            <a:lvl3pPr lvl="2" rtl="0" algn="ctr">
              <a:buNone/>
              <a:defRPr sz="1300">
                <a:solidFill>
                  <a:schemeClr val="dk1"/>
                </a:solidFill>
                <a:latin typeface="Calibri"/>
                <a:ea typeface="Calibri"/>
                <a:cs typeface="Calibri"/>
                <a:sym typeface="Calibri"/>
              </a:defRPr>
            </a:lvl3pPr>
            <a:lvl4pPr lvl="3" rtl="0" algn="ctr">
              <a:buNone/>
              <a:defRPr sz="1300">
                <a:solidFill>
                  <a:schemeClr val="dk1"/>
                </a:solidFill>
                <a:latin typeface="Calibri"/>
                <a:ea typeface="Calibri"/>
                <a:cs typeface="Calibri"/>
                <a:sym typeface="Calibri"/>
              </a:defRPr>
            </a:lvl4pPr>
            <a:lvl5pPr lvl="4" rtl="0" algn="ctr">
              <a:buNone/>
              <a:defRPr sz="1300">
                <a:solidFill>
                  <a:schemeClr val="dk1"/>
                </a:solidFill>
                <a:latin typeface="Calibri"/>
                <a:ea typeface="Calibri"/>
                <a:cs typeface="Calibri"/>
                <a:sym typeface="Calibri"/>
              </a:defRPr>
            </a:lvl5pPr>
            <a:lvl6pPr lvl="5" rtl="0" algn="ctr">
              <a:buNone/>
              <a:defRPr sz="1300">
                <a:solidFill>
                  <a:schemeClr val="dk1"/>
                </a:solidFill>
                <a:latin typeface="Calibri"/>
                <a:ea typeface="Calibri"/>
                <a:cs typeface="Calibri"/>
                <a:sym typeface="Calibri"/>
              </a:defRPr>
            </a:lvl6pPr>
            <a:lvl7pPr lvl="6" rtl="0" algn="ctr">
              <a:buNone/>
              <a:defRPr sz="1300">
                <a:solidFill>
                  <a:schemeClr val="dk1"/>
                </a:solidFill>
                <a:latin typeface="Calibri"/>
                <a:ea typeface="Calibri"/>
                <a:cs typeface="Calibri"/>
                <a:sym typeface="Calibri"/>
              </a:defRPr>
            </a:lvl7pPr>
            <a:lvl8pPr lvl="7" rtl="0" algn="ctr">
              <a:buNone/>
              <a:defRPr sz="1300">
                <a:solidFill>
                  <a:schemeClr val="dk1"/>
                </a:solidFill>
                <a:latin typeface="Calibri"/>
                <a:ea typeface="Calibri"/>
                <a:cs typeface="Calibri"/>
                <a:sym typeface="Calibri"/>
              </a:defRPr>
            </a:lvl8pPr>
            <a:lvl9pPr lvl="8" rtl="0" algn="ctr">
              <a:buNone/>
              <a:defRPr sz="1300">
                <a:solidFill>
                  <a:schemeClr val="dk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18"/>
          <p:cNvSpPr txBox="1"/>
          <p:nvPr>
            <p:ph type="title"/>
          </p:nvPr>
        </p:nvSpPr>
        <p:spPr>
          <a:xfrm>
            <a:off x="273182" y="49359"/>
            <a:ext cx="8597700" cy="6813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Clr>
                <a:srgbClr val="0264C0"/>
              </a:buClr>
              <a:buSzPts val="2600"/>
              <a:buNone/>
              <a:defRPr b="1" i="0" sz="3300" u="none" cap="none" strike="noStrike">
                <a:solidFill>
                  <a:srgbClr val="0264C0"/>
                </a:solidFill>
                <a:latin typeface="Calibri"/>
                <a:ea typeface="Calibri"/>
                <a:cs typeface="Calibri"/>
                <a:sym typeface="Calibri"/>
              </a:defRPr>
            </a:lvl1pPr>
            <a:lvl2pPr lvl="1" rtl="0">
              <a:spcBef>
                <a:spcPts val="0"/>
              </a:spcBef>
              <a:spcAft>
                <a:spcPts val="0"/>
              </a:spcAft>
              <a:buSzPts val="2600"/>
              <a:buNone/>
              <a:defRPr sz="3300"/>
            </a:lvl2pPr>
            <a:lvl3pPr lvl="2" rtl="0">
              <a:spcBef>
                <a:spcPts val="0"/>
              </a:spcBef>
              <a:spcAft>
                <a:spcPts val="0"/>
              </a:spcAft>
              <a:buSzPts val="2600"/>
              <a:buNone/>
              <a:defRPr sz="3300"/>
            </a:lvl3pPr>
            <a:lvl4pPr lvl="3" rtl="0">
              <a:spcBef>
                <a:spcPts val="0"/>
              </a:spcBef>
              <a:spcAft>
                <a:spcPts val="0"/>
              </a:spcAft>
              <a:buSzPts val="2600"/>
              <a:buNone/>
              <a:defRPr sz="3300"/>
            </a:lvl4pPr>
            <a:lvl5pPr lvl="4" rtl="0">
              <a:spcBef>
                <a:spcPts val="0"/>
              </a:spcBef>
              <a:spcAft>
                <a:spcPts val="0"/>
              </a:spcAft>
              <a:buSzPts val="2600"/>
              <a:buNone/>
              <a:defRPr sz="3300"/>
            </a:lvl5pPr>
            <a:lvl6pPr lvl="5" rtl="0">
              <a:spcBef>
                <a:spcPts val="0"/>
              </a:spcBef>
              <a:spcAft>
                <a:spcPts val="0"/>
              </a:spcAft>
              <a:buSzPts val="2600"/>
              <a:buNone/>
              <a:defRPr sz="3300"/>
            </a:lvl6pPr>
            <a:lvl7pPr lvl="6" rtl="0">
              <a:spcBef>
                <a:spcPts val="0"/>
              </a:spcBef>
              <a:spcAft>
                <a:spcPts val="0"/>
              </a:spcAft>
              <a:buSzPts val="2600"/>
              <a:buNone/>
              <a:defRPr sz="3300"/>
            </a:lvl7pPr>
            <a:lvl8pPr lvl="7" rtl="0">
              <a:spcBef>
                <a:spcPts val="0"/>
              </a:spcBef>
              <a:spcAft>
                <a:spcPts val="0"/>
              </a:spcAft>
              <a:buSzPts val="2600"/>
              <a:buNone/>
              <a:defRPr sz="3300"/>
            </a:lvl8pPr>
            <a:lvl9pPr lvl="8" rtl="0">
              <a:spcBef>
                <a:spcPts val="0"/>
              </a:spcBef>
              <a:spcAft>
                <a:spcPts val="0"/>
              </a:spcAft>
              <a:buSzPts val="2600"/>
              <a:buNone/>
              <a:defRPr sz="3300"/>
            </a:lvl9pPr>
          </a:lstStyle>
          <a:p/>
        </p:txBody>
      </p:sp>
      <p:sp>
        <p:nvSpPr>
          <p:cNvPr id="86" name="Google Shape;86;p18"/>
          <p:cNvSpPr txBox="1"/>
          <p:nvPr>
            <p:ph idx="1" type="body"/>
          </p:nvPr>
        </p:nvSpPr>
        <p:spPr>
          <a:xfrm>
            <a:off x="273182" y="702830"/>
            <a:ext cx="8597700" cy="42180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2600"/>
              <a:buNone/>
              <a:defRPr b="0" i="0" sz="3300" u="none" cap="none" strike="noStrike">
                <a:latin typeface="Calibri"/>
                <a:ea typeface="Calibri"/>
                <a:cs typeface="Calibri"/>
                <a:sym typeface="Calibri"/>
              </a:defRPr>
            </a:lvl1pPr>
            <a:lvl2pPr indent="-228600" lvl="1" marL="914400" marR="0" rtl="0" algn="l">
              <a:spcBef>
                <a:spcPts val="0"/>
              </a:spcBef>
              <a:spcAft>
                <a:spcPts val="0"/>
              </a:spcAft>
              <a:buSzPts val="2600"/>
              <a:buNone/>
              <a:defRPr b="0" i="0" sz="3300" u="none" cap="none" strike="noStrike">
                <a:latin typeface="Calibri"/>
                <a:ea typeface="Calibri"/>
                <a:cs typeface="Calibri"/>
                <a:sym typeface="Calibri"/>
              </a:defRPr>
            </a:lvl2pPr>
            <a:lvl3pPr indent="-228600" lvl="2" marL="1371600" marR="0" rtl="0" algn="l">
              <a:spcBef>
                <a:spcPts val="0"/>
              </a:spcBef>
              <a:spcAft>
                <a:spcPts val="0"/>
              </a:spcAft>
              <a:buSzPts val="2600"/>
              <a:buNone/>
              <a:defRPr b="0" i="0" sz="3300" u="none" cap="none" strike="noStrike">
                <a:latin typeface="Calibri"/>
                <a:ea typeface="Calibri"/>
                <a:cs typeface="Calibri"/>
                <a:sym typeface="Calibri"/>
              </a:defRPr>
            </a:lvl3pPr>
            <a:lvl4pPr indent="-228600" lvl="3" marL="1828800" marR="0" rtl="0" algn="l">
              <a:spcBef>
                <a:spcPts val="0"/>
              </a:spcBef>
              <a:spcAft>
                <a:spcPts val="0"/>
              </a:spcAft>
              <a:buSzPts val="2600"/>
              <a:buNone/>
              <a:defRPr b="0" i="0" sz="3300" u="none" cap="none" strike="noStrike">
                <a:latin typeface="Calibri"/>
                <a:ea typeface="Calibri"/>
                <a:cs typeface="Calibri"/>
                <a:sym typeface="Calibri"/>
              </a:defRPr>
            </a:lvl4pPr>
            <a:lvl5pPr indent="-228600" lvl="4" marL="2286000" marR="0" rtl="0" algn="l">
              <a:spcBef>
                <a:spcPts val="0"/>
              </a:spcBef>
              <a:spcAft>
                <a:spcPts val="0"/>
              </a:spcAft>
              <a:buSzPts val="2600"/>
              <a:buNone/>
              <a:defRPr b="0" i="0" sz="3300" u="none" cap="none" strike="noStrike">
                <a:latin typeface="Calibri"/>
                <a:ea typeface="Calibri"/>
                <a:cs typeface="Calibri"/>
                <a:sym typeface="Calibri"/>
              </a:defRPr>
            </a:lvl5pPr>
            <a:lvl6pPr indent="-228600" lvl="5" marL="2743200" marR="0" rtl="0" algn="l">
              <a:spcBef>
                <a:spcPts val="0"/>
              </a:spcBef>
              <a:spcAft>
                <a:spcPts val="0"/>
              </a:spcAft>
              <a:buSzPts val="2600"/>
              <a:buNone/>
              <a:defRPr b="0" i="0" sz="3300" u="none" cap="none" strike="noStrike">
                <a:latin typeface="Calibri"/>
                <a:ea typeface="Calibri"/>
                <a:cs typeface="Calibri"/>
                <a:sym typeface="Calibri"/>
              </a:defRPr>
            </a:lvl6pPr>
            <a:lvl7pPr indent="-228600" lvl="6" marL="3200400" marR="0" rtl="0" algn="l">
              <a:spcBef>
                <a:spcPts val="0"/>
              </a:spcBef>
              <a:spcAft>
                <a:spcPts val="0"/>
              </a:spcAft>
              <a:buSzPts val="2600"/>
              <a:buNone/>
              <a:defRPr b="0" i="0" sz="3300" u="none" cap="none" strike="noStrike">
                <a:latin typeface="Calibri"/>
                <a:ea typeface="Calibri"/>
                <a:cs typeface="Calibri"/>
                <a:sym typeface="Calibri"/>
              </a:defRPr>
            </a:lvl7pPr>
            <a:lvl8pPr indent="-228600" lvl="7" marL="3657600" marR="0" rtl="0" algn="l">
              <a:spcBef>
                <a:spcPts val="0"/>
              </a:spcBef>
              <a:spcAft>
                <a:spcPts val="0"/>
              </a:spcAft>
              <a:buSzPts val="2600"/>
              <a:buNone/>
              <a:defRPr b="0" i="0" sz="3300" u="none" cap="none" strike="noStrike">
                <a:latin typeface="Calibri"/>
                <a:ea typeface="Calibri"/>
                <a:cs typeface="Calibri"/>
                <a:sym typeface="Calibri"/>
              </a:defRPr>
            </a:lvl8pPr>
            <a:lvl9pPr indent="-228600" lvl="8" marL="4114800" marR="0" rtl="0" algn="l">
              <a:spcBef>
                <a:spcPts val="0"/>
              </a:spcBef>
              <a:spcAft>
                <a:spcPts val="0"/>
              </a:spcAft>
              <a:buSzPts val="2600"/>
              <a:buNone/>
              <a:defRPr b="0" i="0" sz="3300" u="none" cap="none" strike="noStrike">
                <a:latin typeface="Calibri"/>
                <a:ea typeface="Calibri"/>
                <a:cs typeface="Calibri"/>
                <a:sym typeface="Calibri"/>
              </a:defRPr>
            </a:lvl9pPr>
          </a:lstStyle>
          <a:p/>
        </p:txBody>
      </p:sp>
      <p:sp>
        <p:nvSpPr>
          <p:cNvPr id="87" name="Google Shape;87;p18"/>
          <p:cNvSpPr txBox="1"/>
          <p:nvPr>
            <p:ph idx="11" type="ftr"/>
          </p:nvPr>
        </p:nvSpPr>
        <p:spPr>
          <a:xfrm>
            <a:off x="5107883" y="14807607"/>
            <a:ext cx="4807500" cy="7962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2600"/>
              <a:buNone/>
              <a:defRPr b="0" i="0" sz="3300" u="none" cap="none" strike="noStrike">
                <a:solidFill>
                  <a:srgbClr val="888888"/>
                </a:solidFill>
              </a:defRPr>
            </a:lvl1pPr>
            <a:lvl2pPr lvl="1" marR="0" rtl="0" algn="l">
              <a:spcBef>
                <a:spcPts val="0"/>
              </a:spcBef>
              <a:spcAft>
                <a:spcPts val="0"/>
              </a:spcAft>
              <a:buSzPts val="2600"/>
              <a:buNone/>
              <a:defRPr b="0" i="0" sz="3300" u="none" cap="none" strike="noStrike"/>
            </a:lvl2pPr>
            <a:lvl3pPr lvl="2" marR="0" rtl="0" algn="l">
              <a:spcBef>
                <a:spcPts val="0"/>
              </a:spcBef>
              <a:spcAft>
                <a:spcPts val="0"/>
              </a:spcAft>
              <a:buSzPts val="2600"/>
              <a:buNone/>
              <a:defRPr b="0" i="0" sz="3300" u="none" cap="none" strike="noStrike"/>
            </a:lvl3pPr>
            <a:lvl4pPr lvl="3" marR="0" rtl="0" algn="l">
              <a:spcBef>
                <a:spcPts val="0"/>
              </a:spcBef>
              <a:spcAft>
                <a:spcPts val="0"/>
              </a:spcAft>
              <a:buSzPts val="2600"/>
              <a:buNone/>
              <a:defRPr b="0" i="0" sz="3300" u="none" cap="none" strike="noStrike"/>
            </a:lvl4pPr>
            <a:lvl5pPr lvl="4" marR="0" rtl="0" algn="l">
              <a:spcBef>
                <a:spcPts val="0"/>
              </a:spcBef>
              <a:spcAft>
                <a:spcPts val="0"/>
              </a:spcAft>
              <a:buSzPts val="2600"/>
              <a:buNone/>
              <a:defRPr b="0" i="0" sz="3300" u="none" cap="none" strike="noStrike"/>
            </a:lvl5pPr>
            <a:lvl6pPr lvl="5" marR="0" rtl="0" algn="l">
              <a:spcBef>
                <a:spcPts val="0"/>
              </a:spcBef>
              <a:spcAft>
                <a:spcPts val="0"/>
              </a:spcAft>
              <a:buSzPts val="2600"/>
              <a:buNone/>
              <a:defRPr b="0" i="0" sz="3300" u="none" cap="none" strike="noStrike"/>
            </a:lvl6pPr>
            <a:lvl7pPr lvl="6" marR="0" rtl="0" algn="l">
              <a:spcBef>
                <a:spcPts val="0"/>
              </a:spcBef>
              <a:spcAft>
                <a:spcPts val="0"/>
              </a:spcAft>
              <a:buSzPts val="2600"/>
              <a:buNone/>
              <a:defRPr b="0" i="0" sz="3300" u="none" cap="none" strike="noStrike"/>
            </a:lvl7pPr>
            <a:lvl8pPr lvl="7" marR="0" rtl="0" algn="l">
              <a:spcBef>
                <a:spcPts val="0"/>
              </a:spcBef>
              <a:spcAft>
                <a:spcPts val="0"/>
              </a:spcAft>
              <a:buSzPts val="2600"/>
              <a:buNone/>
              <a:defRPr b="0" i="0" sz="3300" u="none" cap="none" strike="noStrike"/>
            </a:lvl8pPr>
            <a:lvl9pPr lvl="8" marR="0" rtl="0" algn="l">
              <a:spcBef>
                <a:spcPts val="0"/>
              </a:spcBef>
              <a:spcAft>
                <a:spcPts val="0"/>
              </a:spcAft>
              <a:buSzPts val="2600"/>
              <a:buNone/>
              <a:defRPr b="0" i="0" sz="3300" u="none" cap="none" strike="noStrike"/>
            </a:lvl9pPr>
          </a:lstStyle>
          <a:p/>
        </p:txBody>
      </p:sp>
      <p:sp>
        <p:nvSpPr>
          <p:cNvPr id="88" name="Google Shape;88;p18"/>
          <p:cNvSpPr txBox="1"/>
          <p:nvPr>
            <p:ph idx="10" type="dt"/>
          </p:nvPr>
        </p:nvSpPr>
        <p:spPr>
          <a:xfrm>
            <a:off x="751159" y="14807607"/>
            <a:ext cx="3455400" cy="7962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2600"/>
              <a:buNone/>
              <a:defRPr b="0" i="0" sz="3300" u="none" cap="none" strike="noStrike">
                <a:solidFill>
                  <a:srgbClr val="888888"/>
                </a:solidFill>
              </a:defRPr>
            </a:lvl1pPr>
            <a:lvl2pPr lvl="1" marR="0" rtl="0" algn="l">
              <a:spcBef>
                <a:spcPts val="0"/>
              </a:spcBef>
              <a:spcAft>
                <a:spcPts val="0"/>
              </a:spcAft>
              <a:buSzPts val="2600"/>
              <a:buNone/>
              <a:defRPr b="0" i="0" sz="3300" u="none" cap="none" strike="noStrike"/>
            </a:lvl2pPr>
            <a:lvl3pPr lvl="2" marR="0" rtl="0" algn="l">
              <a:spcBef>
                <a:spcPts val="0"/>
              </a:spcBef>
              <a:spcAft>
                <a:spcPts val="0"/>
              </a:spcAft>
              <a:buSzPts val="2600"/>
              <a:buNone/>
              <a:defRPr b="0" i="0" sz="3300" u="none" cap="none" strike="noStrike"/>
            </a:lvl3pPr>
            <a:lvl4pPr lvl="3" marR="0" rtl="0" algn="l">
              <a:spcBef>
                <a:spcPts val="0"/>
              </a:spcBef>
              <a:spcAft>
                <a:spcPts val="0"/>
              </a:spcAft>
              <a:buSzPts val="2600"/>
              <a:buNone/>
              <a:defRPr b="0" i="0" sz="3300" u="none" cap="none" strike="noStrike"/>
            </a:lvl4pPr>
            <a:lvl5pPr lvl="4" marR="0" rtl="0" algn="l">
              <a:spcBef>
                <a:spcPts val="0"/>
              </a:spcBef>
              <a:spcAft>
                <a:spcPts val="0"/>
              </a:spcAft>
              <a:buSzPts val="2600"/>
              <a:buNone/>
              <a:defRPr b="0" i="0" sz="3300" u="none" cap="none" strike="noStrike"/>
            </a:lvl5pPr>
            <a:lvl6pPr lvl="5" marR="0" rtl="0" algn="l">
              <a:spcBef>
                <a:spcPts val="0"/>
              </a:spcBef>
              <a:spcAft>
                <a:spcPts val="0"/>
              </a:spcAft>
              <a:buSzPts val="2600"/>
              <a:buNone/>
              <a:defRPr b="0" i="0" sz="3300" u="none" cap="none" strike="noStrike"/>
            </a:lvl6pPr>
            <a:lvl7pPr lvl="6" marR="0" rtl="0" algn="l">
              <a:spcBef>
                <a:spcPts val="0"/>
              </a:spcBef>
              <a:spcAft>
                <a:spcPts val="0"/>
              </a:spcAft>
              <a:buSzPts val="2600"/>
              <a:buNone/>
              <a:defRPr b="0" i="0" sz="3300" u="none" cap="none" strike="noStrike"/>
            </a:lvl7pPr>
            <a:lvl8pPr lvl="7" marR="0" rtl="0" algn="l">
              <a:spcBef>
                <a:spcPts val="0"/>
              </a:spcBef>
              <a:spcAft>
                <a:spcPts val="0"/>
              </a:spcAft>
              <a:buSzPts val="2600"/>
              <a:buNone/>
              <a:defRPr b="0" i="0" sz="3300" u="none" cap="none" strike="noStrike"/>
            </a:lvl8pPr>
            <a:lvl9pPr lvl="8" marR="0" rtl="0" algn="l">
              <a:spcBef>
                <a:spcPts val="0"/>
              </a:spcBef>
              <a:spcAft>
                <a:spcPts val="0"/>
              </a:spcAft>
              <a:buSzPts val="2600"/>
              <a:buNone/>
              <a:defRPr b="0" i="0" sz="3300" u="none" cap="none" strike="noStrike"/>
            </a:lvl9pPr>
          </a:lstStyle>
          <a:p/>
        </p:txBody>
      </p:sp>
      <p:sp>
        <p:nvSpPr>
          <p:cNvPr id="89" name="Google Shape;89;p18"/>
          <p:cNvSpPr txBox="1"/>
          <p:nvPr>
            <p:ph idx="12" type="sldNum"/>
          </p:nvPr>
        </p:nvSpPr>
        <p:spPr>
          <a:xfrm>
            <a:off x="10816695" y="14807607"/>
            <a:ext cx="3455400" cy="5079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3300" u="none" cap="none" strike="noStrike">
                <a:solidFill>
                  <a:srgbClr val="888888"/>
                </a:solidFill>
              </a:defRPr>
            </a:lvl1pPr>
            <a:lvl2pPr indent="0" lvl="1" marL="0" marR="0" rtl="0" algn="r">
              <a:spcBef>
                <a:spcPts val="0"/>
              </a:spcBef>
              <a:buNone/>
              <a:defRPr b="0" i="0" sz="3300" u="none" cap="none" strike="noStrike">
                <a:solidFill>
                  <a:srgbClr val="888888"/>
                </a:solidFill>
              </a:defRPr>
            </a:lvl2pPr>
            <a:lvl3pPr indent="0" lvl="2" marL="0" marR="0" rtl="0" algn="r">
              <a:spcBef>
                <a:spcPts val="0"/>
              </a:spcBef>
              <a:buNone/>
              <a:defRPr b="0" i="0" sz="3300" u="none" cap="none" strike="noStrike">
                <a:solidFill>
                  <a:srgbClr val="888888"/>
                </a:solidFill>
              </a:defRPr>
            </a:lvl3pPr>
            <a:lvl4pPr indent="0" lvl="3" marL="0" marR="0" rtl="0" algn="r">
              <a:spcBef>
                <a:spcPts val="0"/>
              </a:spcBef>
              <a:buNone/>
              <a:defRPr b="0" i="0" sz="3300" u="none" cap="none" strike="noStrike">
                <a:solidFill>
                  <a:srgbClr val="888888"/>
                </a:solidFill>
              </a:defRPr>
            </a:lvl4pPr>
            <a:lvl5pPr indent="0" lvl="4" marL="0" marR="0" rtl="0" algn="r">
              <a:spcBef>
                <a:spcPts val="0"/>
              </a:spcBef>
              <a:buNone/>
              <a:defRPr b="0" i="0" sz="3300" u="none" cap="none" strike="noStrike">
                <a:solidFill>
                  <a:srgbClr val="888888"/>
                </a:solidFill>
              </a:defRPr>
            </a:lvl5pPr>
            <a:lvl6pPr indent="0" lvl="5" marL="0" marR="0" rtl="0" algn="r">
              <a:spcBef>
                <a:spcPts val="0"/>
              </a:spcBef>
              <a:buNone/>
              <a:defRPr b="0" i="0" sz="3300" u="none" cap="none" strike="noStrike">
                <a:solidFill>
                  <a:srgbClr val="888888"/>
                </a:solidFill>
              </a:defRPr>
            </a:lvl6pPr>
            <a:lvl7pPr indent="0" lvl="6" marL="0" marR="0" rtl="0" algn="r">
              <a:spcBef>
                <a:spcPts val="0"/>
              </a:spcBef>
              <a:buNone/>
              <a:defRPr b="0" i="0" sz="3300" u="none" cap="none" strike="noStrike">
                <a:solidFill>
                  <a:srgbClr val="888888"/>
                </a:solidFill>
              </a:defRPr>
            </a:lvl7pPr>
            <a:lvl8pPr indent="0" lvl="7" marL="0" marR="0" rtl="0" algn="r">
              <a:spcBef>
                <a:spcPts val="0"/>
              </a:spcBef>
              <a:buNone/>
              <a:defRPr b="0" i="0" sz="3300" u="none" cap="none" strike="noStrike">
                <a:solidFill>
                  <a:srgbClr val="888888"/>
                </a:solidFill>
              </a:defRPr>
            </a:lvl8pPr>
            <a:lvl9pPr indent="0" lvl="8" marL="0" marR="0" rtl="0" algn="r">
              <a:spcBef>
                <a:spcPts val="0"/>
              </a:spcBef>
              <a:buNone/>
              <a:defRPr b="0" i="0" sz="3300" u="none" cap="none" strike="noStrike">
                <a:solidFill>
                  <a:srgbClr val="888888"/>
                </a:solidFill>
              </a:defRPr>
            </a:lvl9pPr>
          </a:lstStyle>
          <a:p>
            <a:pPr indent="0" lvl="0" marL="0" rtl="0" algn="r">
              <a:spcBef>
                <a:spcPts val="0"/>
              </a:spcBef>
              <a:spcAft>
                <a:spcPts val="0"/>
              </a:spcAft>
              <a:buNone/>
            </a:pPr>
            <a:fld id="{00000000-1234-1234-1234-123412341234}" type="slidenum">
              <a:rPr lang="en"/>
              <a:t>‹#›</a:t>
            </a:fld>
            <a:endParaRPr sz="2600">
              <a:solidFill>
                <a:srgbClr val="000000"/>
              </a:solidFill>
            </a:endParaRPr>
          </a:p>
        </p:txBody>
      </p:sp>
      <p:sp>
        <p:nvSpPr>
          <p:cNvPr id="90" name="Google Shape;90;p18"/>
          <p:cNvSpPr txBox="1"/>
          <p:nvPr>
            <p:ph idx="2" type="sldNum"/>
          </p:nvPr>
        </p:nvSpPr>
        <p:spPr>
          <a:xfrm>
            <a:off x="8462238" y="4983138"/>
            <a:ext cx="681900" cy="160500"/>
          </a:xfrm>
          <a:prstGeom prst="rect">
            <a:avLst/>
          </a:prstGeom>
          <a:noFill/>
          <a:ln>
            <a:noFill/>
          </a:ln>
        </p:spPr>
        <p:txBody>
          <a:bodyPr anchorCtr="0" anchor="ctr" bIns="166600" lIns="166600" spcFirstLastPara="1" rIns="166600" wrap="square" tIns="166600">
            <a:noAutofit/>
          </a:bodyPr>
          <a:lstStyle>
            <a:lvl1pPr lvl="0" rtl="0" algn="ctr">
              <a:buNone/>
              <a:defRPr sz="1300">
                <a:solidFill>
                  <a:schemeClr val="dk1"/>
                </a:solidFill>
                <a:latin typeface="Calibri"/>
                <a:ea typeface="Calibri"/>
                <a:cs typeface="Calibri"/>
                <a:sym typeface="Calibri"/>
              </a:defRPr>
            </a:lvl1pPr>
            <a:lvl2pPr lvl="1" rtl="0" algn="ctr">
              <a:buNone/>
              <a:defRPr sz="1300">
                <a:solidFill>
                  <a:schemeClr val="dk1"/>
                </a:solidFill>
                <a:latin typeface="Calibri"/>
                <a:ea typeface="Calibri"/>
                <a:cs typeface="Calibri"/>
                <a:sym typeface="Calibri"/>
              </a:defRPr>
            </a:lvl2pPr>
            <a:lvl3pPr lvl="2" rtl="0" algn="ctr">
              <a:buNone/>
              <a:defRPr sz="1300">
                <a:solidFill>
                  <a:schemeClr val="dk1"/>
                </a:solidFill>
                <a:latin typeface="Calibri"/>
                <a:ea typeface="Calibri"/>
                <a:cs typeface="Calibri"/>
                <a:sym typeface="Calibri"/>
              </a:defRPr>
            </a:lvl3pPr>
            <a:lvl4pPr lvl="3" rtl="0" algn="ctr">
              <a:buNone/>
              <a:defRPr sz="1300">
                <a:solidFill>
                  <a:schemeClr val="dk1"/>
                </a:solidFill>
                <a:latin typeface="Calibri"/>
                <a:ea typeface="Calibri"/>
                <a:cs typeface="Calibri"/>
                <a:sym typeface="Calibri"/>
              </a:defRPr>
            </a:lvl4pPr>
            <a:lvl5pPr lvl="4" rtl="0" algn="ctr">
              <a:buNone/>
              <a:defRPr sz="1300">
                <a:solidFill>
                  <a:schemeClr val="dk1"/>
                </a:solidFill>
                <a:latin typeface="Calibri"/>
                <a:ea typeface="Calibri"/>
                <a:cs typeface="Calibri"/>
                <a:sym typeface="Calibri"/>
              </a:defRPr>
            </a:lvl5pPr>
            <a:lvl6pPr lvl="5" rtl="0" algn="ctr">
              <a:buNone/>
              <a:defRPr sz="1300">
                <a:solidFill>
                  <a:schemeClr val="dk1"/>
                </a:solidFill>
                <a:latin typeface="Calibri"/>
                <a:ea typeface="Calibri"/>
                <a:cs typeface="Calibri"/>
                <a:sym typeface="Calibri"/>
              </a:defRPr>
            </a:lvl6pPr>
            <a:lvl7pPr lvl="6" rtl="0" algn="ctr">
              <a:buNone/>
              <a:defRPr sz="1300">
                <a:solidFill>
                  <a:schemeClr val="dk1"/>
                </a:solidFill>
                <a:latin typeface="Calibri"/>
                <a:ea typeface="Calibri"/>
                <a:cs typeface="Calibri"/>
                <a:sym typeface="Calibri"/>
              </a:defRPr>
            </a:lvl7pPr>
            <a:lvl8pPr lvl="7" rtl="0" algn="ctr">
              <a:buNone/>
              <a:defRPr sz="1300">
                <a:solidFill>
                  <a:schemeClr val="dk1"/>
                </a:solidFill>
                <a:latin typeface="Calibri"/>
                <a:ea typeface="Calibri"/>
                <a:cs typeface="Calibri"/>
                <a:sym typeface="Calibri"/>
              </a:defRPr>
            </a:lvl8pPr>
            <a:lvl9pPr lvl="8" rtl="0" algn="ctr">
              <a:buNone/>
              <a:defRPr sz="1300">
                <a:solidFill>
                  <a:schemeClr val="dk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hyperlink" Target="https://en.wikipedia.org/wiki/The_Thing_(listening_device)" TargetMode="External"/><Relationship Id="rId4" Type="http://schemas.openxmlformats.org/officeDocument/2006/relationships/image" Target="../media/image8.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hyperlink" Target="http://www.youtube.com/watch?v=C_tV8k3bIOw"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hyperlink" Target="http://www.youtube.com/watch?v=yCcGTuPrndA" TargetMode="Externa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hyperlink" Target="http://www.youtube.com/watch?v=_F1e7EG32Ak" TargetMode="Externa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hyperlink" Target="http://www.youtube.com/watch?v=_F1e7EG32Ak" TargetMode="Externa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43" name="Shape 143"/>
        <p:cNvGrpSpPr/>
        <p:nvPr/>
      </p:nvGrpSpPr>
      <p:grpSpPr>
        <a:xfrm>
          <a:off x="0" y="0"/>
          <a:ext cx="0" cy="0"/>
          <a:chOff x="0" y="0"/>
          <a:chExt cx="0" cy="0"/>
        </a:xfrm>
      </p:grpSpPr>
      <p:sp>
        <p:nvSpPr>
          <p:cNvPr id="144" name="Google Shape;144;p29"/>
          <p:cNvSpPr txBox="1"/>
          <p:nvPr/>
        </p:nvSpPr>
        <p:spPr>
          <a:xfrm>
            <a:off x="290189" y="715488"/>
            <a:ext cx="8764200" cy="569400"/>
          </a:xfrm>
          <a:prstGeom prst="rect">
            <a:avLst/>
          </a:prstGeom>
          <a:noFill/>
          <a:ln>
            <a:noFill/>
          </a:ln>
        </p:spPr>
        <p:txBody>
          <a:bodyPr anchorCtr="0" anchor="t" bIns="0" lIns="0" spcFirstLastPara="1" rIns="0" wrap="square" tIns="0">
            <a:spAutoFit/>
          </a:bodyPr>
          <a:lstStyle/>
          <a:p>
            <a:pPr indent="0" lvl="0" marL="0" marR="0" rtl="0" algn="ctr">
              <a:lnSpc>
                <a:spcPct val="132926"/>
              </a:lnSpc>
              <a:spcBef>
                <a:spcPts val="0"/>
              </a:spcBef>
              <a:spcAft>
                <a:spcPts val="0"/>
              </a:spcAft>
              <a:buNone/>
            </a:pPr>
            <a:r>
              <a:rPr lang="en" sz="3700">
                <a:solidFill>
                  <a:srgbClr val="000000"/>
                </a:solidFill>
                <a:latin typeface="Open Sans"/>
                <a:ea typeface="Open Sans"/>
                <a:cs typeface="Open Sans"/>
                <a:sym typeface="Open Sans"/>
              </a:rPr>
              <a:t>CSE</a:t>
            </a:r>
            <a:r>
              <a:rPr lang="en" sz="3700">
                <a:solidFill>
                  <a:srgbClr val="000000"/>
                </a:solidFill>
                <a:latin typeface="Times New Roman"/>
                <a:ea typeface="Times New Roman"/>
                <a:cs typeface="Times New Roman"/>
                <a:sym typeface="Times New Roman"/>
              </a:rPr>
              <a:t> </a:t>
            </a:r>
            <a:r>
              <a:rPr lang="en" sz="3700">
                <a:solidFill>
                  <a:srgbClr val="000000"/>
                </a:solidFill>
                <a:latin typeface="Open Sans"/>
                <a:ea typeface="Open Sans"/>
                <a:cs typeface="Open Sans"/>
                <a:sym typeface="Open Sans"/>
              </a:rPr>
              <a:t>127:</a:t>
            </a:r>
            <a:r>
              <a:rPr lang="en" sz="2600"/>
              <a:t> </a:t>
            </a:r>
            <a:r>
              <a:rPr lang="en" sz="3700">
                <a:latin typeface="Open Sans"/>
                <a:ea typeface="Open Sans"/>
                <a:cs typeface="Open Sans"/>
                <a:sym typeface="Open Sans"/>
              </a:rPr>
              <a:t>Computer </a:t>
            </a:r>
            <a:r>
              <a:rPr lang="en" sz="3700">
                <a:solidFill>
                  <a:srgbClr val="000000"/>
                </a:solidFill>
                <a:latin typeface="Open Sans"/>
                <a:ea typeface="Open Sans"/>
                <a:cs typeface="Open Sans"/>
                <a:sym typeface="Open Sans"/>
              </a:rPr>
              <a:t>Security</a:t>
            </a:r>
            <a:endParaRPr sz="2600"/>
          </a:p>
        </p:txBody>
      </p:sp>
      <p:sp>
        <p:nvSpPr>
          <p:cNvPr id="145" name="Google Shape;145;p29"/>
          <p:cNvSpPr txBox="1"/>
          <p:nvPr/>
        </p:nvSpPr>
        <p:spPr>
          <a:xfrm>
            <a:off x="290202" y="1410100"/>
            <a:ext cx="8382600" cy="1112700"/>
          </a:xfrm>
          <a:prstGeom prst="rect">
            <a:avLst/>
          </a:prstGeom>
          <a:noFill/>
          <a:ln>
            <a:noFill/>
          </a:ln>
        </p:spPr>
        <p:txBody>
          <a:bodyPr anchorCtr="0" anchor="t" bIns="0" lIns="0" spcFirstLastPara="1" rIns="0" wrap="square" tIns="0">
            <a:spAutoFit/>
          </a:bodyPr>
          <a:lstStyle/>
          <a:p>
            <a:pPr indent="0" lvl="0" marL="0" marR="0" rtl="0" algn="ctr">
              <a:lnSpc>
                <a:spcPct val="130727"/>
              </a:lnSpc>
              <a:spcBef>
                <a:spcPts val="0"/>
              </a:spcBef>
              <a:spcAft>
                <a:spcPts val="0"/>
              </a:spcAft>
              <a:buNone/>
            </a:pPr>
            <a:r>
              <a:rPr lang="en" sz="2000">
                <a:solidFill>
                  <a:srgbClr val="000000"/>
                </a:solidFill>
                <a:latin typeface="Open Sans"/>
                <a:ea typeface="Open Sans"/>
                <a:cs typeface="Open Sans"/>
                <a:sym typeface="Open Sans"/>
              </a:rPr>
              <a:t>W</a:t>
            </a:r>
            <a:r>
              <a:rPr lang="en" sz="2000">
                <a:latin typeface="Open Sans"/>
                <a:ea typeface="Open Sans"/>
                <a:cs typeface="Open Sans"/>
                <a:sym typeface="Open Sans"/>
              </a:rPr>
              <a:t>I24</a:t>
            </a:r>
            <a:r>
              <a:rPr lang="en" sz="2000">
                <a:solidFill>
                  <a:srgbClr val="000000"/>
                </a:solidFill>
                <a:latin typeface="Times New Roman"/>
                <a:ea typeface="Times New Roman"/>
                <a:cs typeface="Times New Roman"/>
                <a:sym typeface="Times New Roman"/>
              </a:rPr>
              <a:t> </a:t>
            </a:r>
            <a:endParaRPr sz="2000">
              <a:solidFill>
                <a:srgbClr val="000000"/>
              </a:solidFill>
              <a:latin typeface="Times New Roman"/>
              <a:ea typeface="Times New Roman"/>
              <a:cs typeface="Times New Roman"/>
              <a:sym typeface="Times New Roman"/>
            </a:endParaRPr>
          </a:p>
          <a:p>
            <a:pPr indent="0" lvl="0" marL="0" marR="0" rtl="0" algn="ctr">
              <a:lnSpc>
                <a:spcPct val="130727"/>
              </a:lnSpc>
              <a:spcBef>
                <a:spcPts val="0"/>
              </a:spcBef>
              <a:spcAft>
                <a:spcPts val="0"/>
              </a:spcAft>
              <a:buNone/>
            </a:pPr>
            <a:r>
              <a:rPr lang="en" sz="2000">
                <a:solidFill>
                  <a:srgbClr val="000000"/>
                </a:solidFill>
                <a:latin typeface="Open Sans"/>
                <a:ea typeface="Open Sans"/>
                <a:cs typeface="Open Sans"/>
                <a:sym typeface="Open Sans"/>
              </a:rPr>
              <a:t>Lecture</a:t>
            </a:r>
            <a:r>
              <a:rPr lang="en" sz="2000">
                <a:latin typeface="Open Sans"/>
                <a:ea typeface="Open Sans"/>
                <a:cs typeface="Open Sans"/>
                <a:sym typeface="Open Sans"/>
              </a:rPr>
              <a:t> </a:t>
            </a:r>
            <a:r>
              <a:rPr lang="en" sz="2000">
                <a:latin typeface="Open Sans"/>
                <a:ea typeface="Open Sans"/>
                <a:cs typeface="Open Sans"/>
                <a:sym typeface="Open Sans"/>
              </a:rPr>
              <a:t>7</a:t>
            </a:r>
            <a:r>
              <a:rPr lang="en" sz="2000">
                <a:solidFill>
                  <a:srgbClr val="000000"/>
                </a:solidFill>
                <a:latin typeface="Open Sans"/>
                <a:ea typeface="Open Sans"/>
                <a:cs typeface="Open Sans"/>
                <a:sym typeface="Open Sans"/>
              </a:rPr>
              <a:t>- </a:t>
            </a:r>
            <a:r>
              <a:rPr lang="en" sz="2000">
                <a:latin typeface="Open Sans"/>
                <a:ea typeface="Open Sans"/>
                <a:cs typeface="Open Sans"/>
                <a:sym typeface="Open Sans"/>
              </a:rPr>
              <a:t> Side Channels</a:t>
            </a:r>
            <a:endParaRPr sz="2000">
              <a:latin typeface="Open Sans"/>
              <a:ea typeface="Open Sans"/>
              <a:cs typeface="Open Sans"/>
              <a:sym typeface="Open Sans"/>
            </a:endParaRPr>
          </a:p>
          <a:p>
            <a:pPr indent="0" lvl="0" marL="0" marR="0" rtl="0" algn="l">
              <a:lnSpc>
                <a:spcPct val="130727"/>
              </a:lnSpc>
              <a:spcBef>
                <a:spcPts val="0"/>
              </a:spcBef>
              <a:spcAft>
                <a:spcPts val="0"/>
              </a:spcAft>
              <a:buNone/>
            </a:pPr>
            <a:r>
              <a:t/>
            </a:r>
            <a:endParaRPr sz="2000">
              <a:latin typeface="Open Sans"/>
              <a:ea typeface="Open Sans"/>
              <a:cs typeface="Open Sans"/>
              <a:sym typeface="Open Sans"/>
            </a:endParaRPr>
          </a:p>
        </p:txBody>
      </p:sp>
      <p:sp>
        <p:nvSpPr>
          <p:cNvPr id="146" name="Google Shape;146;p29"/>
          <p:cNvSpPr txBox="1"/>
          <p:nvPr>
            <p:ph idx="12" type="sldNum"/>
          </p:nvPr>
        </p:nvSpPr>
        <p:spPr>
          <a:xfrm>
            <a:off x="10816695" y="14807607"/>
            <a:ext cx="3455400" cy="5079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sz="3300">
                <a:solidFill>
                  <a:srgbClr val="888888"/>
                </a:solidFill>
              </a:rPr>
              <a:t>‹#›</a:t>
            </a:fld>
            <a:endParaRPr sz="3300">
              <a:solidFill>
                <a:srgbClr val="888888"/>
              </a:solidFill>
            </a:endParaRPr>
          </a:p>
        </p:txBody>
      </p:sp>
      <p:sp>
        <p:nvSpPr>
          <p:cNvPr id="147" name="Google Shape;147;p29"/>
          <p:cNvSpPr txBox="1"/>
          <p:nvPr/>
        </p:nvSpPr>
        <p:spPr>
          <a:xfrm>
            <a:off x="191150" y="4051229"/>
            <a:ext cx="8831400" cy="894000"/>
          </a:xfrm>
          <a:prstGeom prst="rect">
            <a:avLst/>
          </a:prstGeom>
          <a:noFill/>
          <a:ln>
            <a:noFill/>
          </a:ln>
        </p:spPr>
        <p:txBody>
          <a:bodyPr anchorCtr="0" anchor="t" bIns="166600" lIns="166600" spcFirstLastPara="1" rIns="166600" wrap="square" tIns="166600">
            <a:noAutofit/>
          </a:bodyPr>
          <a:lstStyle/>
          <a:p>
            <a:pPr indent="0" lvl="0" marL="0" rtl="0" algn="l">
              <a:spcBef>
                <a:spcPts val="0"/>
              </a:spcBef>
              <a:spcAft>
                <a:spcPts val="0"/>
              </a:spcAft>
              <a:buNone/>
            </a:pPr>
            <a:r>
              <a:rPr lang="en" sz="1500">
                <a:latin typeface="Calibri"/>
                <a:ea typeface="Calibri"/>
                <a:cs typeface="Calibri"/>
                <a:sym typeface="Calibri"/>
              </a:rPr>
              <a:t>Slide Credit: Kirill Levchenko, Stefan Savage, Stephen Checkoway, Hovav Shacham, David Wagner, Deian Stefan, Dan Boneh, and Zakir Durumeric , </a:t>
            </a:r>
            <a:r>
              <a:rPr lang="en" sz="1500">
                <a:solidFill>
                  <a:schemeClr val="dk1"/>
                </a:solidFill>
                <a:latin typeface="Calibri"/>
                <a:ea typeface="Calibri"/>
                <a:cs typeface="Calibri"/>
                <a:sym typeface="Calibri"/>
              </a:rPr>
              <a:t>Nadia Heninger, George Obiado,  Earlence Fernandes, Imani Munyaka</a:t>
            </a:r>
            <a:endParaRPr sz="1500">
              <a:latin typeface="Calibri"/>
              <a:ea typeface="Calibri"/>
              <a:cs typeface="Calibri"/>
              <a:sym typeface="Calibri"/>
            </a:endParaRPr>
          </a:p>
        </p:txBody>
      </p:sp>
      <p:sp>
        <p:nvSpPr>
          <p:cNvPr id="148" name="Google Shape;148;p29"/>
          <p:cNvSpPr txBox="1"/>
          <p:nvPr>
            <p:ph idx="2" type="sldNum"/>
          </p:nvPr>
        </p:nvSpPr>
        <p:spPr>
          <a:xfrm>
            <a:off x="8424348" y="4931917"/>
            <a:ext cx="719700" cy="211800"/>
          </a:xfrm>
          <a:prstGeom prst="rect">
            <a:avLst/>
          </a:prstGeom>
        </p:spPr>
        <p:txBody>
          <a:bodyPr anchorCtr="0" anchor="ctr" bIns="166600" lIns="166600" spcFirstLastPara="1" rIns="166600" wrap="square" tIns="166600">
            <a:noAutofit/>
          </a:bodyPr>
          <a:lstStyle/>
          <a:p>
            <a:pPr indent="0" lvl="0" marL="0" rtl="0" algn="ct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0"/>
          <p:cNvSpPr txBox="1"/>
          <p:nvPr>
            <p:ph idx="12" type="sldNum"/>
          </p:nvPr>
        </p:nvSpPr>
        <p:spPr>
          <a:xfrm>
            <a:off x="10816695" y="14807607"/>
            <a:ext cx="3455400" cy="5079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t>‹#›</a:t>
            </a:fld>
            <a:endParaRPr sz="2600">
              <a:solidFill>
                <a:srgbClr val="000000"/>
              </a:solidFill>
            </a:endParaRPr>
          </a:p>
        </p:txBody>
      </p:sp>
      <p:sp>
        <p:nvSpPr>
          <p:cNvPr id="154" name="Google Shape;154;p30"/>
          <p:cNvSpPr txBox="1"/>
          <p:nvPr>
            <p:ph idx="1" type="body"/>
          </p:nvPr>
        </p:nvSpPr>
        <p:spPr>
          <a:xfrm>
            <a:off x="3788500" y="1098150"/>
            <a:ext cx="4286700" cy="204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Assignment 2 Due Saturday Midnight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Discussion</a:t>
            </a:r>
            <a:r>
              <a:rPr lang="en"/>
              <a:t> - Midterm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AFA - email from me about midterm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58" name="Shape 158"/>
        <p:cNvGrpSpPr/>
        <p:nvPr/>
      </p:nvGrpSpPr>
      <p:grpSpPr>
        <a:xfrm>
          <a:off x="0" y="0"/>
          <a:ext cx="0" cy="0"/>
          <a:chOff x="0" y="0"/>
          <a:chExt cx="0" cy="0"/>
        </a:xfrm>
      </p:grpSpPr>
      <p:sp>
        <p:nvSpPr>
          <p:cNvPr id="159" name="Google Shape;159;p31"/>
          <p:cNvSpPr txBox="1"/>
          <p:nvPr/>
        </p:nvSpPr>
        <p:spPr>
          <a:xfrm>
            <a:off x="214807" y="95917"/>
            <a:ext cx="13287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Today</a:t>
            </a:r>
            <a:endParaRPr sz="2600"/>
          </a:p>
        </p:txBody>
      </p:sp>
      <p:sp>
        <p:nvSpPr>
          <p:cNvPr id="160" name="Google Shape;160;p31"/>
          <p:cNvSpPr txBox="1"/>
          <p:nvPr/>
        </p:nvSpPr>
        <p:spPr>
          <a:xfrm>
            <a:off x="1267150" y="2037996"/>
            <a:ext cx="5166000" cy="3078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Overview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history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of</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side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channels</a:t>
            </a:r>
            <a:endParaRPr sz="2600"/>
          </a:p>
        </p:txBody>
      </p:sp>
      <p:sp>
        <p:nvSpPr>
          <p:cNvPr id="161" name="Google Shape;161;p31"/>
          <p:cNvSpPr txBox="1"/>
          <p:nvPr/>
        </p:nvSpPr>
        <p:spPr>
          <a:xfrm>
            <a:off x="991593" y="1918320"/>
            <a:ext cx="441000" cy="10554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72000"/>
              </a:lnSpc>
              <a:spcBef>
                <a:spcPts val="1700"/>
              </a:spcBef>
              <a:spcAft>
                <a:spcPts val="0"/>
              </a:spcAft>
              <a:buNone/>
            </a:pPr>
            <a:r>
              <a:rPr lang="en" sz="2000">
                <a:solidFill>
                  <a:srgbClr val="000000"/>
                </a:solidFill>
                <a:latin typeface="Arial"/>
                <a:ea typeface="Arial"/>
                <a:cs typeface="Arial"/>
                <a:sym typeface="Arial"/>
              </a:rPr>
              <a:t>•</a:t>
            </a:r>
            <a:endParaRPr sz="2600"/>
          </a:p>
        </p:txBody>
      </p:sp>
      <p:sp>
        <p:nvSpPr>
          <p:cNvPr id="162" name="Google Shape;162;p31"/>
          <p:cNvSpPr txBox="1"/>
          <p:nvPr/>
        </p:nvSpPr>
        <p:spPr>
          <a:xfrm>
            <a:off x="1267150" y="2576800"/>
            <a:ext cx="6331800" cy="3078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Countermeasures (brief)</a:t>
            </a:r>
            <a:endParaRPr sz="2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6" name="Shape 166"/>
        <p:cNvGrpSpPr/>
        <p:nvPr/>
      </p:nvGrpSpPr>
      <p:grpSpPr>
        <a:xfrm>
          <a:off x="0" y="0"/>
          <a:ext cx="0" cy="0"/>
          <a:chOff x="0" y="0"/>
          <a:chExt cx="0" cy="0"/>
        </a:xfrm>
      </p:grpSpPr>
      <p:sp>
        <p:nvSpPr>
          <p:cNvPr id="167" name="Google Shape;167;p32"/>
          <p:cNvSpPr txBox="1"/>
          <p:nvPr/>
        </p:nvSpPr>
        <p:spPr>
          <a:xfrm>
            <a:off x="716010" y="1000187"/>
            <a:ext cx="7053300" cy="962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Last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Time: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Isolation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key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building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secure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systems</a:t>
            </a:r>
            <a:endParaRPr sz="2600"/>
          </a:p>
          <a:p>
            <a:pPr indent="0" lvl="0" marL="508000" marR="0" rtl="0" algn="l">
              <a:lnSpc>
                <a:spcPct val="100000"/>
              </a:lnSpc>
              <a:spcBef>
                <a:spcPts val="2700"/>
              </a:spcBef>
              <a:spcAft>
                <a:spcPts val="0"/>
              </a:spcAft>
              <a:buNone/>
            </a:pPr>
            <a:r>
              <a:rPr lang="en" sz="2000">
                <a:solidFill>
                  <a:srgbClr val="000000"/>
                </a:solidFill>
                <a:latin typeface="Open Sans"/>
                <a:ea typeface="Open Sans"/>
                <a:cs typeface="Open Sans"/>
                <a:sym typeface="Open Sans"/>
              </a:rPr>
              <a:t>Basic</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idea: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protect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secrets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can’t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be</a:t>
            </a:r>
            <a:endParaRPr sz="2600"/>
          </a:p>
        </p:txBody>
      </p:sp>
      <p:sp>
        <p:nvSpPr>
          <p:cNvPr id="168" name="Google Shape;168;p32"/>
          <p:cNvSpPr txBox="1"/>
          <p:nvPr/>
        </p:nvSpPr>
        <p:spPr>
          <a:xfrm>
            <a:off x="991593" y="1647932"/>
            <a:ext cx="441000" cy="21621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72000"/>
              </a:lnSpc>
              <a:spcBef>
                <a:spcPts val="310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72000"/>
              </a:lnSpc>
              <a:spcBef>
                <a:spcPts val="3100"/>
              </a:spcBef>
              <a:spcAft>
                <a:spcPts val="0"/>
              </a:spcAft>
              <a:buNone/>
            </a:pPr>
            <a:r>
              <a:rPr lang="en" sz="2000">
                <a:solidFill>
                  <a:srgbClr val="000000"/>
                </a:solidFill>
                <a:latin typeface="Arial"/>
                <a:ea typeface="Arial"/>
                <a:cs typeface="Arial"/>
                <a:sym typeface="Arial"/>
              </a:rPr>
              <a:t>•</a:t>
            </a:r>
            <a:endParaRPr sz="2600"/>
          </a:p>
        </p:txBody>
      </p:sp>
      <p:sp>
        <p:nvSpPr>
          <p:cNvPr id="169" name="Google Shape;169;p32"/>
          <p:cNvSpPr txBox="1"/>
          <p:nvPr/>
        </p:nvSpPr>
        <p:spPr>
          <a:xfrm>
            <a:off x="1267150" y="1871399"/>
            <a:ext cx="45801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accessed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across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trust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boundary</a:t>
            </a:r>
            <a:endParaRPr sz="2600"/>
          </a:p>
        </p:txBody>
      </p:sp>
      <p:sp>
        <p:nvSpPr>
          <p:cNvPr id="170" name="Google Shape;170;p32"/>
          <p:cNvSpPr txBox="1"/>
          <p:nvPr/>
        </p:nvSpPr>
        <p:spPr>
          <a:xfrm>
            <a:off x="1279500" y="2571750"/>
            <a:ext cx="6585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Mechanisms: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privilege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separation,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least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privilege,</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complete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mediation</a:t>
            </a:r>
            <a:endParaRPr sz="2600"/>
          </a:p>
        </p:txBody>
      </p:sp>
      <p:sp>
        <p:nvSpPr>
          <p:cNvPr id="171" name="Google Shape;171;p32"/>
          <p:cNvSpPr txBox="1"/>
          <p:nvPr/>
        </p:nvSpPr>
        <p:spPr>
          <a:xfrm>
            <a:off x="1267150" y="3444986"/>
            <a:ext cx="71913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2000">
                <a:solidFill>
                  <a:srgbClr val="000000"/>
                </a:solidFill>
                <a:latin typeface="Open Sans"/>
                <a:ea typeface="Open Sans"/>
                <a:cs typeface="Open Sans"/>
                <a:sym typeface="Open Sans"/>
              </a:rPr>
              <a:t>Assumption: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know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what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trust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boundaries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are</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and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can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control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access</a:t>
            </a:r>
            <a:endParaRPr sz="2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5" name="Shape 175"/>
        <p:cNvGrpSpPr/>
        <p:nvPr/>
      </p:nvGrpSpPr>
      <p:grpSpPr>
        <a:xfrm>
          <a:off x="0" y="0"/>
          <a:ext cx="0" cy="0"/>
          <a:chOff x="0" y="0"/>
          <a:chExt cx="0" cy="0"/>
        </a:xfrm>
      </p:grpSpPr>
      <p:sp>
        <p:nvSpPr>
          <p:cNvPr id="176" name="Google Shape;176;p33"/>
          <p:cNvSpPr txBox="1"/>
          <p:nvPr/>
        </p:nvSpPr>
        <p:spPr>
          <a:xfrm>
            <a:off x="214807" y="95917"/>
            <a:ext cx="7334400" cy="400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600">
                <a:solidFill>
                  <a:srgbClr val="000000"/>
                </a:solidFill>
                <a:latin typeface="Open Sans"/>
                <a:ea typeface="Open Sans"/>
                <a:cs typeface="Open Sans"/>
                <a:sym typeface="Open Sans"/>
              </a:rPr>
              <a:t>How</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can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attackers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access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protected</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data?</a:t>
            </a:r>
            <a:endParaRPr sz="2600"/>
          </a:p>
        </p:txBody>
      </p:sp>
      <p:sp>
        <p:nvSpPr>
          <p:cNvPr id="177" name="Google Shape;177;p33"/>
          <p:cNvSpPr txBox="1"/>
          <p:nvPr/>
        </p:nvSpPr>
        <p:spPr>
          <a:xfrm>
            <a:off x="1267150" y="1655674"/>
            <a:ext cx="51966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Find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bug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unprotected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program</a:t>
            </a:r>
            <a:endParaRPr sz="2600"/>
          </a:p>
        </p:txBody>
      </p:sp>
      <p:sp>
        <p:nvSpPr>
          <p:cNvPr id="178" name="Google Shape;178;p33"/>
          <p:cNvSpPr txBox="1"/>
          <p:nvPr/>
        </p:nvSpPr>
        <p:spPr>
          <a:xfrm>
            <a:off x="991593" y="1688418"/>
            <a:ext cx="441000" cy="833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00000"/>
              </a:lnSpc>
              <a:spcBef>
                <a:spcPts val="1700"/>
              </a:spcBef>
              <a:spcAft>
                <a:spcPts val="0"/>
              </a:spcAft>
              <a:buNone/>
            </a:pPr>
            <a:r>
              <a:rPr lang="en" sz="2000">
                <a:solidFill>
                  <a:srgbClr val="000000"/>
                </a:solidFill>
                <a:latin typeface="Arial"/>
                <a:ea typeface="Arial"/>
                <a:cs typeface="Arial"/>
                <a:sym typeface="Arial"/>
              </a:rPr>
              <a:t>•</a:t>
            </a:r>
            <a:endParaRPr sz="2600"/>
          </a:p>
        </p:txBody>
      </p:sp>
      <p:sp>
        <p:nvSpPr>
          <p:cNvPr id="179" name="Google Shape;179;p33"/>
          <p:cNvSpPr txBox="1"/>
          <p:nvPr/>
        </p:nvSpPr>
        <p:spPr>
          <a:xfrm>
            <a:off x="1267150" y="2194475"/>
            <a:ext cx="66183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Find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bug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kernel,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VMM,</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runtime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system</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providing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protection</a:t>
            </a:r>
            <a:endParaRPr sz="2600"/>
          </a:p>
        </p:txBody>
      </p:sp>
      <p:sp>
        <p:nvSpPr>
          <p:cNvPr id="180" name="Google Shape;180;p33"/>
          <p:cNvSpPr txBox="1"/>
          <p:nvPr/>
        </p:nvSpPr>
        <p:spPr>
          <a:xfrm>
            <a:off x="1267150" y="2989487"/>
            <a:ext cx="67365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Find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hardware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bug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lets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you</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bypass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isolation</a:t>
            </a:r>
            <a:endParaRPr sz="2600"/>
          </a:p>
        </p:txBody>
      </p:sp>
      <p:sp>
        <p:nvSpPr>
          <p:cNvPr id="181" name="Google Shape;181;p33"/>
          <p:cNvSpPr txBox="1"/>
          <p:nvPr/>
        </p:nvSpPr>
        <p:spPr>
          <a:xfrm>
            <a:off x="991593" y="3022231"/>
            <a:ext cx="4410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85" name="Shape 185"/>
        <p:cNvGrpSpPr/>
        <p:nvPr/>
      </p:nvGrpSpPr>
      <p:grpSpPr>
        <a:xfrm>
          <a:off x="0" y="0"/>
          <a:ext cx="0" cy="0"/>
          <a:chOff x="0" y="0"/>
          <a:chExt cx="0" cy="0"/>
        </a:xfrm>
      </p:grpSpPr>
      <p:sp>
        <p:nvSpPr>
          <p:cNvPr id="186" name="Google Shape;186;p34"/>
          <p:cNvSpPr txBox="1"/>
          <p:nvPr/>
        </p:nvSpPr>
        <p:spPr>
          <a:xfrm>
            <a:off x="214807" y="95917"/>
            <a:ext cx="80217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The</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power</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of</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abstraction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in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computer</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science</a:t>
            </a:r>
            <a:endParaRPr sz="2600"/>
          </a:p>
        </p:txBody>
      </p:sp>
      <p:sp>
        <p:nvSpPr>
          <p:cNvPr id="187" name="Google Shape;187;p34"/>
          <p:cNvSpPr txBox="1"/>
          <p:nvPr/>
        </p:nvSpPr>
        <p:spPr>
          <a:xfrm>
            <a:off x="716010" y="1220368"/>
            <a:ext cx="7959900" cy="7104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“All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problems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computer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science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can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solved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another</a:t>
            </a:r>
            <a:endParaRPr sz="2600"/>
          </a:p>
          <a:p>
            <a:pPr indent="0" lvl="0" marL="0" marR="0" rtl="0" algn="l">
              <a:lnSpc>
                <a:spcPct val="123090"/>
              </a:lnSpc>
              <a:spcBef>
                <a:spcPts val="0"/>
              </a:spcBef>
              <a:spcAft>
                <a:spcPts val="0"/>
              </a:spcAft>
              <a:buNone/>
            </a:pPr>
            <a:r>
              <a:rPr lang="en" sz="2000">
                <a:solidFill>
                  <a:srgbClr val="000000"/>
                </a:solidFill>
                <a:latin typeface="Open Sans"/>
                <a:ea typeface="Open Sans"/>
                <a:cs typeface="Open Sans"/>
                <a:sym typeface="Open Sans"/>
              </a:rPr>
              <a:t>level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of</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indirection.”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David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Wheeler</a:t>
            </a:r>
            <a:endParaRPr sz="2600"/>
          </a:p>
        </p:txBody>
      </p:sp>
      <p:sp>
        <p:nvSpPr>
          <p:cNvPr id="188" name="Google Shape;188;p34"/>
          <p:cNvSpPr txBox="1"/>
          <p:nvPr/>
        </p:nvSpPr>
        <p:spPr>
          <a:xfrm>
            <a:off x="1267150" y="2015380"/>
            <a:ext cx="6176400" cy="7104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Computer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systems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are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often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built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layers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of</a:t>
            </a:r>
            <a:endParaRPr sz="2600"/>
          </a:p>
          <a:p>
            <a:pPr indent="0" lvl="0" marL="0" marR="0" rtl="0" algn="l">
              <a:lnSpc>
                <a:spcPct val="123090"/>
              </a:lnSpc>
              <a:spcBef>
                <a:spcPts val="0"/>
              </a:spcBef>
              <a:spcAft>
                <a:spcPts val="0"/>
              </a:spcAft>
              <a:buNone/>
            </a:pPr>
            <a:r>
              <a:rPr lang="en" sz="2000">
                <a:solidFill>
                  <a:srgbClr val="000000"/>
                </a:solidFill>
                <a:latin typeface="Open Sans"/>
                <a:ea typeface="Open Sans"/>
                <a:cs typeface="Open Sans"/>
                <a:sym typeface="Open Sans"/>
              </a:rPr>
              <a:t>abstraction</a:t>
            </a:r>
            <a:endParaRPr sz="2600"/>
          </a:p>
        </p:txBody>
      </p:sp>
      <p:sp>
        <p:nvSpPr>
          <p:cNvPr id="189" name="Google Shape;189;p34"/>
          <p:cNvSpPr txBox="1"/>
          <p:nvPr/>
        </p:nvSpPr>
        <p:spPr>
          <a:xfrm>
            <a:off x="991593" y="2048122"/>
            <a:ext cx="441000" cy="3078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p:txBody>
      </p:sp>
      <p:sp>
        <p:nvSpPr>
          <p:cNvPr id="190" name="Google Shape;190;p34"/>
          <p:cNvSpPr txBox="1"/>
          <p:nvPr/>
        </p:nvSpPr>
        <p:spPr>
          <a:xfrm>
            <a:off x="1267150" y="2810390"/>
            <a:ext cx="7484700" cy="3078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Open Sans"/>
                <a:ea typeface="Open Sans"/>
                <a:cs typeface="Open Sans"/>
                <a:sym typeface="Open Sans"/>
              </a:rPr>
              <a:t>Physics</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hardware</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operating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system</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applications</a:t>
            </a:r>
            <a:endParaRPr sz="2600"/>
          </a:p>
        </p:txBody>
      </p:sp>
      <p:sp>
        <p:nvSpPr>
          <p:cNvPr id="191" name="Google Shape;191;p34"/>
          <p:cNvSpPr txBox="1"/>
          <p:nvPr/>
        </p:nvSpPr>
        <p:spPr>
          <a:xfrm>
            <a:off x="991593" y="2843134"/>
            <a:ext cx="441000" cy="10554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72000"/>
              </a:lnSpc>
              <a:spcBef>
                <a:spcPts val="1700"/>
              </a:spcBef>
              <a:spcAft>
                <a:spcPts val="0"/>
              </a:spcAft>
              <a:buNone/>
            </a:pPr>
            <a:r>
              <a:rPr lang="en" sz="2000">
                <a:solidFill>
                  <a:srgbClr val="000000"/>
                </a:solidFill>
                <a:latin typeface="Arial"/>
                <a:ea typeface="Arial"/>
                <a:cs typeface="Arial"/>
                <a:sym typeface="Arial"/>
              </a:rPr>
              <a:t>•</a:t>
            </a:r>
            <a:endParaRPr sz="2600"/>
          </a:p>
        </p:txBody>
      </p:sp>
      <p:sp>
        <p:nvSpPr>
          <p:cNvPr id="192" name="Google Shape;192;p34"/>
          <p:cNvSpPr txBox="1"/>
          <p:nvPr/>
        </p:nvSpPr>
        <p:spPr>
          <a:xfrm>
            <a:off x="1267150" y="3577810"/>
            <a:ext cx="7327800" cy="7104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An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ideal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abstraction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allows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each</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layer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treat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layer</a:t>
            </a:r>
            <a:endParaRPr sz="2600"/>
          </a:p>
          <a:p>
            <a:pPr indent="0" lvl="0" marL="0" marR="0" rtl="0" algn="l">
              <a:lnSpc>
                <a:spcPct val="123090"/>
              </a:lnSpc>
              <a:spcBef>
                <a:spcPts val="0"/>
              </a:spcBef>
              <a:spcAft>
                <a:spcPts val="0"/>
              </a:spcAft>
              <a:buNone/>
            </a:pPr>
            <a:r>
              <a:rPr lang="en" sz="2000">
                <a:solidFill>
                  <a:srgbClr val="000000"/>
                </a:solidFill>
                <a:latin typeface="Open Sans"/>
                <a:ea typeface="Open Sans"/>
                <a:cs typeface="Open Sans"/>
                <a:sym typeface="Open Sans"/>
              </a:rPr>
              <a:t>below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black</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box</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with</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well-deﬁned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behavior</a:t>
            </a:r>
            <a:endParaRPr sz="2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6" name="Shape 196"/>
        <p:cNvGrpSpPr/>
        <p:nvPr/>
      </p:nvGrpSpPr>
      <p:grpSpPr>
        <a:xfrm>
          <a:off x="0" y="0"/>
          <a:ext cx="0" cy="0"/>
          <a:chOff x="0" y="0"/>
          <a:chExt cx="0" cy="0"/>
        </a:xfrm>
      </p:grpSpPr>
      <p:sp>
        <p:nvSpPr>
          <p:cNvPr id="197" name="Google Shape;197;p35"/>
          <p:cNvSpPr txBox="1"/>
          <p:nvPr/>
        </p:nvSpPr>
        <p:spPr>
          <a:xfrm>
            <a:off x="214807" y="95917"/>
            <a:ext cx="26223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Side</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channels</a:t>
            </a:r>
            <a:endParaRPr sz="2600"/>
          </a:p>
        </p:txBody>
      </p:sp>
      <p:sp>
        <p:nvSpPr>
          <p:cNvPr id="198" name="Google Shape;198;p35"/>
          <p:cNvSpPr txBox="1"/>
          <p:nvPr/>
        </p:nvSpPr>
        <p:spPr>
          <a:xfrm>
            <a:off x="716010" y="1621769"/>
            <a:ext cx="6378000" cy="10566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Implementations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have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artifacts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side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eﬀects</a:t>
            </a:r>
            <a:endParaRPr sz="2600"/>
          </a:p>
          <a:p>
            <a:pPr indent="0" lvl="0" marL="508000" marR="0" rtl="0" algn="l">
              <a:lnSpc>
                <a:spcPct val="130727"/>
              </a:lnSpc>
              <a:spcBef>
                <a:spcPts val="2700"/>
              </a:spcBef>
              <a:spcAft>
                <a:spcPts val="0"/>
              </a:spcAft>
              <a:buNone/>
            </a:pPr>
            <a:r>
              <a:rPr lang="en" sz="2000">
                <a:solidFill>
                  <a:srgbClr val="000000"/>
                </a:solidFill>
                <a:latin typeface="Open Sans"/>
                <a:ea typeface="Open Sans"/>
                <a:cs typeface="Open Sans"/>
                <a:sym typeface="Open Sans"/>
              </a:rPr>
              <a:t>How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long,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fast,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loud,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hot</a:t>
            </a:r>
            <a:endParaRPr sz="2600"/>
          </a:p>
        </p:txBody>
      </p:sp>
      <p:sp>
        <p:nvSpPr>
          <p:cNvPr id="199" name="Google Shape;199;p35"/>
          <p:cNvSpPr txBox="1"/>
          <p:nvPr/>
        </p:nvSpPr>
        <p:spPr>
          <a:xfrm>
            <a:off x="991593" y="2345694"/>
            <a:ext cx="441000" cy="10554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72000"/>
              </a:lnSpc>
              <a:spcBef>
                <a:spcPts val="1700"/>
              </a:spcBef>
              <a:spcAft>
                <a:spcPts val="0"/>
              </a:spcAft>
              <a:buNone/>
            </a:pPr>
            <a:r>
              <a:rPr lang="en" sz="2000">
                <a:solidFill>
                  <a:srgbClr val="000000"/>
                </a:solidFill>
                <a:latin typeface="Arial"/>
                <a:ea typeface="Arial"/>
                <a:cs typeface="Arial"/>
                <a:sym typeface="Arial"/>
              </a:rPr>
              <a:t>•</a:t>
            </a:r>
            <a:endParaRPr sz="2600"/>
          </a:p>
        </p:txBody>
      </p:sp>
      <p:sp>
        <p:nvSpPr>
          <p:cNvPr id="200" name="Google Shape;200;p35"/>
          <p:cNvSpPr txBox="1"/>
          <p:nvPr/>
        </p:nvSpPr>
        <p:spPr>
          <a:xfrm>
            <a:off x="1281400" y="3084070"/>
            <a:ext cx="7052700" cy="7104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side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channel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source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of</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information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beyond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a:t>
            </a:r>
            <a:endParaRPr sz="2600"/>
          </a:p>
          <a:p>
            <a:pPr indent="0" lvl="0" marL="0" marR="0" rtl="0" algn="l">
              <a:lnSpc>
                <a:spcPct val="123090"/>
              </a:lnSpc>
              <a:spcBef>
                <a:spcPts val="0"/>
              </a:spcBef>
              <a:spcAft>
                <a:spcPts val="0"/>
              </a:spcAft>
              <a:buNone/>
            </a:pPr>
            <a:r>
              <a:rPr lang="en" sz="2000">
                <a:solidFill>
                  <a:srgbClr val="000000"/>
                </a:solidFill>
                <a:latin typeface="Open Sans"/>
                <a:ea typeface="Open Sans"/>
                <a:cs typeface="Open Sans"/>
                <a:sym typeface="Open Sans"/>
              </a:rPr>
              <a:t>output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speciﬁed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abstraction</a:t>
            </a:r>
            <a:endParaRPr sz="2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6"/>
          <p:cNvSpPr txBox="1"/>
          <p:nvPr>
            <p:ph type="title"/>
          </p:nvPr>
        </p:nvSpPr>
        <p:spPr>
          <a:xfrm>
            <a:off x="50" y="0"/>
            <a:ext cx="9144000" cy="703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What is a side channel attack?</a:t>
            </a:r>
            <a:endParaRPr/>
          </a:p>
        </p:txBody>
      </p:sp>
      <p:sp>
        <p:nvSpPr>
          <p:cNvPr id="206" name="Google Shape;206;p36"/>
          <p:cNvSpPr txBox="1"/>
          <p:nvPr/>
        </p:nvSpPr>
        <p:spPr>
          <a:xfrm>
            <a:off x="880200" y="1247375"/>
            <a:ext cx="7755900" cy="3606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libri"/>
              <a:buChar char="-"/>
            </a:pPr>
            <a:r>
              <a:rPr lang="en" sz="1800">
                <a:latin typeface="Calibri"/>
                <a:ea typeface="Calibri"/>
                <a:cs typeface="Calibri"/>
                <a:sym typeface="Calibri"/>
              </a:rPr>
              <a:t>Attack is based on information gained from the physical implementation of a system (process), rather than theoretical weaknesses in the algorithms</a:t>
            </a:r>
            <a:endParaRPr sz="1800">
              <a:latin typeface="Calibri"/>
              <a:ea typeface="Calibri"/>
              <a:cs typeface="Calibri"/>
              <a:sym typeface="Calibri"/>
            </a:endParaRPr>
          </a:p>
          <a:p>
            <a:pPr indent="-342900" lvl="1" marL="1371600" rtl="0" algn="l">
              <a:spcBef>
                <a:spcPts val="0"/>
              </a:spcBef>
              <a:spcAft>
                <a:spcPts val="0"/>
              </a:spcAft>
              <a:buSzPts val="1800"/>
              <a:buFont typeface="Calibri"/>
              <a:buChar char="-"/>
            </a:pPr>
            <a:r>
              <a:rPr lang="en" sz="1800">
                <a:latin typeface="Calibri"/>
                <a:ea typeface="Calibri"/>
                <a:cs typeface="Calibri"/>
                <a:sym typeface="Calibri"/>
              </a:rPr>
              <a:t>Focused on gathering information from unintentional leaks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 sz="1800">
                <a:latin typeface="Calibri"/>
                <a:ea typeface="Calibri"/>
                <a:cs typeface="Calibri"/>
                <a:sym typeface="Calibri"/>
              </a:rPr>
              <a:t>Not to be confused with Covert Channels</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Covert Channels :</a:t>
            </a:r>
            <a:r>
              <a:rPr lang="en" sz="1800">
                <a:latin typeface="Calibri"/>
                <a:ea typeface="Calibri"/>
                <a:cs typeface="Calibri"/>
                <a:sym typeface="Calibri"/>
              </a:rPr>
              <a:t> intentional communication between a sender and a receiver via a medium not designed to be a communication channel.</a:t>
            </a:r>
            <a:endParaRPr sz="1800">
              <a:latin typeface="Calibri"/>
              <a:ea typeface="Calibri"/>
              <a:cs typeface="Calibri"/>
              <a:sym typeface="Calibri"/>
            </a:endParaRPr>
          </a:p>
          <a:p>
            <a:pPr indent="0" lvl="0" marL="457200" rtl="0" algn="l">
              <a:spcBef>
                <a:spcPts val="0"/>
              </a:spcBef>
              <a:spcAft>
                <a:spcPts val="0"/>
              </a:spcAft>
              <a:buNone/>
            </a:pPr>
            <a:r>
              <a:rPr lang="en" sz="1800">
                <a:latin typeface="Calibri"/>
                <a:ea typeface="Calibri"/>
                <a:cs typeface="Calibri"/>
                <a:sym typeface="Calibri"/>
              </a:rPr>
              <a:t> </a:t>
            </a:r>
            <a:endParaRPr sz="18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0" name="Shape 210"/>
        <p:cNvGrpSpPr/>
        <p:nvPr/>
      </p:nvGrpSpPr>
      <p:grpSpPr>
        <a:xfrm>
          <a:off x="0" y="0"/>
          <a:ext cx="0" cy="0"/>
          <a:chOff x="0" y="0"/>
          <a:chExt cx="0" cy="0"/>
        </a:xfrm>
      </p:grpSpPr>
      <p:sp>
        <p:nvSpPr>
          <p:cNvPr id="211" name="Google Shape;211;p37"/>
          <p:cNvSpPr txBox="1"/>
          <p:nvPr/>
        </p:nvSpPr>
        <p:spPr>
          <a:xfrm>
            <a:off x="214807" y="95917"/>
            <a:ext cx="3903000" cy="400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600">
                <a:solidFill>
                  <a:srgbClr val="000000"/>
                </a:solidFill>
                <a:latin typeface="Open Sans"/>
                <a:ea typeface="Open Sans"/>
                <a:cs typeface="Open Sans"/>
                <a:sym typeface="Open Sans"/>
              </a:rPr>
              <a:t>Soviet</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Great</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Seal</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Bug</a:t>
            </a:r>
            <a:endParaRPr sz="2600"/>
          </a:p>
        </p:txBody>
      </p:sp>
      <p:sp>
        <p:nvSpPr>
          <p:cNvPr id="212" name="Google Shape;212;p37"/>
          <p:cNvSpPr txBox="1"/>
          <p:nvPr/>
        </p:nvSpPr>
        <p:spPr>
          <a:xfrm>
            <a:off x="1028472" y="708963"/>
            <a:ext cx="4267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1945</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Soviet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gift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to</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ambassador</a:t>
            </a:r>
            <a:endParaRPr sz="1800"/>
          </a:p>
        </p:txBody>
      </p:sp>
      <p:sp>
        <p:nvSpPr>
          <p:cNvPr id="213" name="Google Shape;213;p37"/>
          <p:cNvSpPr txBox="1"/>
          <p:nvPr/>
        </p:nvSpPr>
        <p:spPr>
          <a:xfrm>
            <a:off x="752913" y="741707"/>
            <a:ext cx="441000" cy="631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Arial"/>
                <a:ea typeface="Arial"/>
                <a:cs typeface="Arial"/>
                <a:sym typeface="Arial"/>
              </a:rPr>
              <a:t>•</a:t>
            </a:r>
            <a:endParaRPr sz="1800"/>
          </a:p>
          <a:p>
            <a:pPr indent="0" lvl="0" marL="0" marR="0" rtl="0" algn="l">
              <a:lnSpc>
                <a:spcPct val="100000"/>
              </a:lnSpc>
              <a:spcBef>
                <a:spcPts val="600"/>
              </a:spcBef>
              <a:spcAft>
                <a:spcPts val="0"/>
              </a:spcAft>
              <a:buNone/>
            </a:pPr>
            <a:r>
              <a:rPr lang="en" sz="1800">
                <a:solidFill>
                  <a:srgbClr val="000000"/>
                </a:solidFill>
                <a:latin typeface="Arial"/>
                <a:ea typeface="Arial"/>
                <a:cs typeface="Arial"/>
                <a:sym typeface="Arial"/>
              </a:rPr>
              <a:t>•</a:t>
            </a:r>
            <a:endParaRPr sz="1800"/>
          </a:p>
        </p:txBody>
      </p:sp>
      <p:sp>
        <p:nvSpPr>
          <p:cNvPr id="214" name="Google Shape;214;p37"/>
          <p:cNvSpPr txBox="1"/>
          <p:nvPr/>
        </p:nvSpPr>
        <p:spPr>
          <a:xfrm>
            <a:off x="1028472" y="1134740"/>
            <a:ext cx="3798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Contained</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passive</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listening device</a:t>
            </a:r>
            <a:endParaRPr sz="1800"/>
          </a:p>
        </p:txBody>
      </p:sp>
      <p:sp>
        <p:nvSpPr>
          <p:cNvPr id="215" name="Google Shape;215;p37"/>
          <p:cNvSpPr txBox="1"/>
          <p:nvPr/>
        </p:nvSpPr>
        <p:spPr>
          <a:xfrm>
            <a:off x="1028472" y="1816726"/>
            <a:ext cx="43485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Would</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transmit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when illuminated</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at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a</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particular</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radio frequency</a:t>
            </a:r>
            <a:endParaRPr sz="1800"/>
          </a:p>
        </p:txBody>
      </p:sp>
      <p:sp>
        <p:nvSpPr>
          <p:cNvPr id="216" name="Google Shape;216;p37"/>
          <p:cNvSpPr txBox="1"/>
          <p:nvPr/>
        </p:nvSpPr>
        <p:spPr>
          <a:xfrm>
            <a:off x="752913" y="1849450"/>
            <a:ext cx="441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Arial"/>
                <a:ea typeface="Arial"/>
                <a:cs typeface="Arial"/>
                <a:sym typeface="Arial"/>
              </a:rPr>
              <a:t>•</a:t>
            </a:r>
            <a:endParaRPr sz="1800"/>
          </a:p>
        </p:txBody>
      </p:sp>
      <p:sp>
        <p:nvSpPr>
          <p:cNvPr id="217" name="Google Shape;217;p37"/>
          <p:cNvSpPr txBox="1"/>
          <p:nvPr/>
        </p:nvSpPr>
        <p:spPr>
          <a:xfrm>
            <a:off x="1028472" y="2754923"/>
            <a:ext cx="3192900" cy="75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Designed</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by</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Theremin</a:t>
            </a:r>
            <a:endParaRPr sz="1800"/>
          </a:p>
          <a:p>
            <a:pPr indent="0" lvl="0" marL="0" marR="0" rtl="0" algn="l">
              <a:lnSpc>
                <a:spcPct val="100000"/>
              </a:lnSpc>
              <a:spcBef>
                <a:spcPts val="1600"/>
              </a:spcBef>
              <a:spcAft>
                <a:spcPts val="0"/>
              </a:spcAft>
              <a:buNone/>
            </a:pPr>
            <a:r>
              <a:rPr lang="en" sz="1800">
                <a:solidFill>
                  <a:srgbClr val="000000"/>
                </a:solidFill>
                <a:latin typeface="Open Sans"/>
                <a:ea typeface="Open Sans"/>
                <a:cs typeface="Open Sans"/>
                <a:sym typeface="Open Sans"/>
              </a:rPr>
              <a:t>Discovered</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in</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1952</a:t>
            </a:r>
            <a:endParaRPr sz="1800"/>
          </a:p>
        </p:txBody>
      </p:sp>
      <p:sp>
        <p:nvSpPr>
          <p:cNvPr id="218" name="Google Shape;218;p37"/>
          <p:cNvSpPr txBox="1"/>
          <p:nvPr/>
        </p:nvSpPr>
        <p:spPr>
          <a:xfrm>
            <a:off x="752913" y="2787648"/>
            <a:ext cx="441000" cy="631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Arial"/>
                <a:ea typeface="Arial"/>
                <a:cs typeface="Arial"/>
                <a:sym typeface="Arial"/>
              </a:rPr>
              <a:t>•</a:t>
            </a:r>
            <a:endParaRPr sz="1800"/>
          </a:p>
          <a:p>
            <a:pPr indent="0" lvl="0" marL="0" marR="0" rtl="0" algn="l">
              <a:lnSpc>
                <a:spcPct val="100000"/>
              </a:lnSpc>
              <a:spcBef>
                <a:spcPts val="600"/>
              </a:spcBef>
              <a:spcAft>
                <a:spcPts val="0"/>
              </a:spcAft>
              <a:buNone/>
            </a:pPr>
            <a:r>
              <a:rPr lang="en" sz="1800">
                <a:solidFill>
                  <a:srgbClr val="000000"/>
                </a:solidFill>
                <a:latin typeface="Arial"/>
                <a:ea typeface="Arial"/>
                <a:cs typeface="Arial"/>
                <a:sym typeface="Arial"/>
              </a:rPr>
              <a:t>•</a:t>
            </a:r>
            <a:endParaRPr sz="1800"/>
          </a:p>
        </p:txBody>
      </p:sp>
      <p:sp>
        <p:nvSpPr>
          <p:cNvPr id="219" name="Google Shape;219;p37"/>
          <p:cNvSpPr txBox="1"/>
          <p:nvPr/>
        </p:nvSpPr>
        <p:spPr>
          <a:xfrm>
            <a:off x="214797" y="4794550"/>
            <a:ext cx="7120200" cy="23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a:t>https:</a:t>
            </a:r>
            <a:r>
              <a:rPr lang="en" sz="1500" u="sng">
                <a:solidFill>
                  <a:srgbClr val="000000"/>
                </a:solidFill>
                <a:latin typeface="Arial"/>
                <a:ea typeface="Arial"/>
                <a:cs typeface="Arial"/>
                <a:sym typeface="Arial"/>
                <a:hlinkClick r:id="rId3">
                  <a:extLst>
                    <a:ext uri="{A12FA001-AC4F-418D-AE19-62706E023703}">
                      <ahyp:hlinkClr val="tx"/>
                    </a:ext>
                  </a:extLst>
                </a:hlinkClick>
              </a:rPr>
              <a:t>//en.wikipedia.org/wiki/The_Thing_(listening_device)</a:t>
            </a:r>
            <a:endParaRPr sz="2600"/>
          </a:p>
        </p:txBody>
      </p:sp>
      <p:pic>
        <p:nvPicPr>
          <p:cNvPr id="220" name="Google Shape;220;p37"/>
          <p:cNvPicPr preferRelativeResize="0"/>
          <p:nvPr/>
        </p:nvPicPr>
        <p:blipFill>
          <a:blip r:embed="rId4">
            <a:alphaModFix/>
          </a:blip>
          <a:stretch>
            <a:fillRect/>
          </a:stretch>
        </p:blipFill>
        <p:spPr>
          <a:xfrm>
            <a:off x="6539274" y="670600"/>
            <a:ext cx="2090600" cy="2439034"/>
          </a:xfrm>
          <a:prstGeom prst="rect">
            <a:avLst/>
          </a:prstGeom>
          <a:noFill/>
          <a:ln>
            <a:noFill/>
          </a:ln>
        </p:spPr>
      </p:pic>
      <p:pic>
        <p:nvPicPr>
          <p:cNvPr id="221" name="Google Shape;221;p37"/>
          <p:cNvPicPr preferRelativeResize="0"/>
          <p:nvPr/>
        </p:nvPicPr>
        <p:blipFill>
          <a:blip r:embed="rId5">
            <a:alphaModFix/>
          </a:blip>
          <a:stretch>
            <a:fillRect/>
          </a:stretch>
        </p:blipFill>
        <p:spPr>
          <a:xfrm>
            <a:off x="3670050" y="2498848"/>
            <a:ext cx="2716575" cy="2033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quot;Revolutionary for its time, a spy device with no electronic components was created by a Soviet inventor, Leon Theremin, the creator of the world's first electronic instrument. &#10;By transforming his musical machine, Theremin created a listening device that evaded American detection for seven years, during the most important period leading up to the Cold War.&quot;&#10;&#10;#DCODE #Russia #US" id="226" name="Google Shape;226;p38" title="How Did A Russian Spy Tech Trump The U.S.?">
            <a:hlinkClick r:id="rId3"/>
          </p:cNvPr>
          <p:cNvPicPr preferRelativeResize="0"/>
          <p:nvPr/>
        </p:nvPicPr>
        <p:blipFill>
          <a:blip r:embed="rId4">
            <a:alphaModFix/>
          </a:blip>
          <a:stretch>
            <a:fillRect/>
          </a:stretch>
        </p:blipFill>
        <p:spPr>
          <a:xfrm>
            <a:off x="76200" y="42863"/>
            <a:ext cx="8991600" cy="5057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30" name="Shape 230"/>
        <p:cNvGrpSpPr/>
        <p:nvPr/>
      </p:nvGrpSpPr>
      <p:grpSpPr>
        <a:xfrm>
          <a:off x="0" y="0"/>
          <a:ext cx="0" cy="0"/>
          <a:chOff x="0" y="0"/>
          <a:chExt cx="0" cy="0"/>
        </a:xfrm>
      </p:grpSpPr>
      <p:sp>
        <p:nvSpPr>
          <p:cNvPr id="231" name="Google Shape;231;p39"/>
          <p:cNvSpPr txBox="1"/>
          <p:nvPr/>
        </p:nvSpPr>
        <p:spPr>
          <a:xfrm>
            <a:off x="214807" y="95917"/>
            <a:ext cx="77127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TEMPEST:</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US/NATO</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side</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channel</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codename</a:t>
            </a:r>
            <a:endParaRPr sz="2600"/>
          </a:p>
        </p:txBody>
      </p:sp>
      <p:sp>
        <p:nvSpPr>
          <p:cNvPr id="232" name="Google Shape;232;p39"/>
          <p:cNvSpPr txBox="1"/>
          <p:nvPr/>
        </p:nvSpPr>
        <p:spPr>
          <a:xfrm>
            <a:off x="1267150" y="1957068"/>
            <a:ext cx="74841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WWII:</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Bell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Telephone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discovers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electromagnetic</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leakage</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one-time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pad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teleprinters: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100-ft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radius</a:t>
            </a:r>
            <a:endParaRPr sz="2600"/>
          </a:p>
        </p:txBody>
      </p:sp>
      <p:sp>
        <p:nvSpPr>
          <p:cNvPr id="233" name="Google Shape;233;p39"/>
          <p:cNvSpPr txBox="1"/>
          <p:nvPr/>
        </p:nvSpPr>
        <p:spPr>
          <a:xfrm>
            <a:off x="991593" y="1989792"/>
            <a:ext cx="4410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p:txBody>
      </p:sp>
      <p:sp>
        <p:nvSpPr>
          <p:cNvPr id="234" name="Google Shape;234;p39"/>
          <p:cNvSpPr txBox="1"/>
          <p:nvPr/>
        </p:nvSpPr>
        <p:spPr>
          <a:xfrm>
            <a:off x="1350850" y="2526659"/>
            <a:ext cx="7316700" cy="679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1951:</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CIA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rediscovers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teleprinter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leakage;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200-ft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radius</a:t>
            </a:r>
            <a:endParaRPr sz="2600"/>
          </a:p>
          <a:p>
            <a:pPr indent="0" lvl="0" marL="0" marR="0" rtl="0" algn="l">
              <a:lnSpc>
                <a:spcPct val="100000"/>
              </a:lnSpc>
              <a:spcBef>
                <a:spcPts val="500"/>
              </a:spcBef>
              <a:spcAft>
                <a:spcPts val="0"/>
              </a:spcAft>
              <a:buNone/>
            </a:pPr>
            <a:r>
              <a:rPr lang="en" sz="2000">
                <a:solidFill>
                  <a:srgbClr val="000000"/>
                </a:solidFill>
                <a:latin typeface="Open Sans"/>
                <a:ea typeface="Open Sans"/>
                <a:cs typeface="Open Sans"/>
                <a:sym typeface="Open Sans"/>
              </a:rPr>
              <a:t>1964:</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TEMPEST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shielding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rules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established</a:t>
            </a:r>
            <a:endParaRPr sz="2600"/>
          </a:p>
        </p:txBody>
      </p:sp>
      <p:sp>
        <p:nvSpPr>
          <p:cNvPr id="235" name="Google Shape;235;p39"/>
          <p:cNvSpPr txBox="1"/>
          <p:nvPr/>
        </p:nvSpPr>
        <p:spPr>
          <a:xfrm>
            <a:off x="991593" y="2558753"/>
            <a:ext cx="441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p:txBody>
      </p:sp>
      <p:sp>
        <p:nvSpPr>
          <p:cNvPr id="236" name="Google Shape;236;p39"/>
          <p:cNvSpPr txBox="1"/>
          <p:nvPr/>
        </p:nvSpPr>
        <p:spPr>
          <a:xfrm>
            <a:off x="-38250" y="872463"/>
            <a:ext cx="9220500" cy="96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D5156"/>
                </a:solidFill>
                <a:highlight>
                  <a:srgbClr val="FFFFFF"/>
                </a:highlight>
                <a:latin typeface="Roboto"/>
                <a:ea typeface="Roboto"/>
                <a:cs typeface="Roboto"/>
                <a:sym typeface="Roboto"/>
              </a:rPr>
              <a:t>TEMPEST is a U.S. National Security Agency specification and a NATO certification referring to spying on information systems through leaking emanations, including unintentional radio or electrical signals, sounds, and vibrations. (wikipedia.org)</a:t>
            </a:r>
            <a:endParaRPr sz="1900"/>
          </a:p>
        </p:txBody>
      </p:sp>
      <p:pic>
        <p:nvPicPr>
          <p:cNvPr id="237" name="Google Shape;237;p39"/>
          <p:cNvPicPr preferRelativeResize="0"/>
          <p:nvPr/>
        </p:nvPicPr>
        <p:blipFill>
          <a:blip r:embed="rId3">
            <a:alphaModFix/>
          </a:blip>
          <a:stretch>
            <a:fillRect/>
          </a:stretch>
        </p:blipFill>
        <p:spPr>
          <a:xfrm>
            <a:off x="3000225" y="3296700"/>
            <a:ext cx="2533150" cy="1700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1" name="Shape 241"/>
        <p:cNvGrpSpPr/>
        <p:nvPr/>
      </p:nvGrpSpPr>
      <p:grpSpPr>
        <a:xfrm>
          <a:off x="0" y="0"/>
          <a:ext cx="0" cy="0"/>
          <a:chOff x="0" y="0"/>
          <a:chExt cx="0" cy="0"/>
        </a:xfrm>
      </p:grpSpPr>
      <p:sp>
        <p:nvSpPr>
          <p:cNvPr id="242" name="Google Shape;242;p40"/>
          <p:cNvSpPr txBox="1"/>
          <p:nvPr/>
        </p:nvSpPr>
        <p:spPr>
          <a:xfrm>
            <a:off x="214807" y="95917"/>
            <a:ext cx="77127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TEMPEST:</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US/NATO</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side</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channel</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codename</a:t>
            </a:r>
            <a:endParaRPr sz="2600"/>
          </a:p>
        </p:txBody>
      </p:sp>
      <p:sp>
        <p:nvSpPr>
          <p:cNvPr id="243" name="Google Shape;243;p40"/>
          <p:cNvSpPr txBox="1"/>
          <p:nvPr/>
        </p:nvSpPr>
        <p:spPr>
          <a:xfrm>
            <a:off x="352400" y="937563"/>
            <a:ext cx="9220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D5156"/>
                </a:solidFill>
                <a:highlight>
                  <a:srgbClr val="FFFFFF"/>
                </a:highlight>
                <a:latin typeface="Open Sans"/>
                <a:ea typeface="Open Sans"/>
                <a:cs typeface="Open Sans"/>
                <a:sym typeface="Open Sans"/>
              </a:rPr>
              <a:t>TEMPEST -</a:t>
            </a:r>
            <a:r>
              <a:rPr lang="en" sz="1800">
                <a:solidFill>
                  <a:srgbClr val="4D5156"/>
                </a:solidFill>
                <a:highlight>
                  <a:srgbClr val="FFFFFF"/>
                </a:highlight>
                <a:latin typeface="Open Sans"/>
                <a:ea typeface="Open Sans"/>
                <a:cs typeface="Open Sans"/>
                <a:sym typeface="Open Sans"/>
              </a:rPr>
              <a:t>Transient Electromagnetic Pulse Emanation Standard.</a:t>
            </a:r>
            <a:endParaRPr sz="1800">
              <a:latin typeface="Open Sans"/>
              <a:ea typeface="Open Sans"/>
              <a:cs typeface="Open Sans"/>
              <a:sym typeface="Open Sans"/>
            </a:endParaRPr>
          </a:p>
        </p:txBody>
      </p:sp>
      <p:pic>
        <p:nvPicPr>
          <p:cNvPr id="244" name="Google Shape;244;p40"/>
          <p:cNvPicPr preferRelativeResize="0"/>
          <p:nvPr/>
        </p:nvPicPr>
        <p:blipFill>
          <a:blip r:embed="rId3">
            <a:alphaModFix/>
          </a:blip>
          <a:stretch>
            <a:fillRect/>
          </a:stretch>
        </p:blipFill>
        <p:spPr>
          <a:xfrm>
            <a:off x="2695425" y="3068100"/>
            <a:ext cx="2533150" cy="1700100"/>
          </a:xfrm>
          <a:prstGeom prst="rect">
            <a:avLst/>
          </a:prstGeom>
          <a:noFill/>
          <a:ln>
            <a:noFill/>
          </a:ln>
        </p:spPr>
      </p:pic>
      <p:sp>
        <p:nvSpPr>
          <p:cNvPr id="245" name="Google Shape;245;p40"/>
          <p:cNvSpPr txBox="1"/>
          <p:nvPr/>
        </p:nvSpPr>
        <p:spPr>
          <a:xfrm>
            <a:off x="352400" y="1526963"/>
            <a:ext cx="8220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https://www.nsa.gov/portals/75/documents/news-features/declassified-documents/cryptologic-spectrum/tempest.pdf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9" name="Shape 249"/>
        <p:cNvGrpSpPr/>
        <p:nvPr/>
      </p:nvGrpSpPr>
      <p:grpSpPr>
        <a:xfrm>
          <a:off x="0" y="0"/>
          <a:ext cx="0" cy="0"/>
          <a:chOff x="0" y="0"/>
          <a:chExt cx="0" cy="0"/>
        </a:xfrm>
      </p:grpSpPr>
      <p:sp>
        <p:nvSpPr>
          <p:cNvPr id="250" name="Google Shape;250;p41"/>
          <p:cNvSpPr/>
          <p:nvPr/>
        </p:nvSpPr>
        <p:spPr>
          <a:xfrm>
            <a:off x="0" y="0"/>
            <a:ext cx="9144300" cy="5143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3300"/>
          </a:p>
        </p:txBody>
      </p:sp>
      <p:sp>
        <p:nvSpPr>
          <p:cNvPr id="251" name="Google Shape;251;p41"/>
          <p:cNvSpPr txBox="1"/>
          <p:nvPr/>
        </p:nvSpPr>
        <p:spPr>
          <a:xfrm>
            <a:off x="214807" y="86916"/>
            <a:ext cx="9038700" cy="918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600">
                <a:solidFill>
                  <a:srgbClr val="000000"/>
                </a:solidFill>
                <a:latin typeface="Open Sans"/>
                <a:ea typeface="Open Sans"/>
                <a:cs typeface="Open Sans"/>
                <a:sym typeface="Open Sans"/>
              </a:rPr>
              <a:t>van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Eck</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Phreaking</a:t>
            </a:r>
            <a:endParaRPr sz="2600"/>
          </a:p>
          <a:p>
            <a:pPr indent="0" lvl="0" marL="0" marR="0" rtl="0" algn="l">
              <a:lnSpc>
                <a:spcPct val="100000"/>
              </a:lnSpc>
              <a:spcBef>
                <a:spcPts val="100"/>
              </a:spcBef>
              <a:spcAft>
                <a:spcPts val="0"/>
              </a:spcAft>
              <a:buNone/>
            </a:pPr>
            <a:r>
              <a:rPr lang="en" sz="1600">
                <a:solidFill>
                  <a:srgbClr val="000000"/>
                </a:solidFill>
                <a:latin typeface="Open Sans"/>
                <a:ea typeface="Open Sans"/>
                <a:cs typeface="Open Sans"/>
                <a:sym typeface="Open Sans"/>
              </a:rPr>
              <a:t>“Electromagnetic</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Radiation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from</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Video</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Display</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Units:</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An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Eavesdropping</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Risk?”</a:t>
            </a:r>
            <a:r>
              <a:rPr lang="en" sz="1600">
                <a:solidFill>
                  <a:srgbClr val="000000"/>
                </a:solidFill>
                <a:latin typeface="Times New Roman"/>
                <a:ea typeface="Times New Roman"/>
                <a:cs typeface="Times New Roman"/>
                <a:sym typeface="Times New Roman"/>
              </a:rPr>
              <a:t> </a:t>
            </a:r>
            <a:endParaRPr sz="1600">
              <a:solidFill>
                <a:srgbClr val="000000"/>
              </a:solidFill>
              <a:latin typeface="Times New Roman"/>
              <a:ea typeface="Times New Roman"/>
              <a:cs typeface="Times New Roman"/>
              <a:sym typeface="Times New Roman"/>
            </a:endParaRPr>
          </a:p>
          <a:p>
            <a:pPr indent="0" lvl="0" marL="0" marR="0" rtl="0" algn="l">
              <a:lnSpc>
                <a:spcPct val="100000"/>
              </a:lnSpc>
              <a:spcBef>
                <a:spcPts val="100"/>
              </a:spcBef>
              <a:spcAft>
                <a:spcPts val="0"/>
              </a:spcAft>
              <a:buNone/>
            </a:pPr>
            <a:r>
              <a:rPr lang="en" sz="1600">
                <a:solidFill>
                  <a:srgbClr val="000000"/>
                </a:solidFill>
                <a:latin typeface="Open Sans"/>
                <a:ea typeface="Open Sans"/>
                <a:cs typeface="Open Sans"/>
                <a:sym typeface="Open Sans"/>
              </a:rPr>
              <a:t>Wim van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Eck</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1985</a:t>
            </a:r>
            <a:endParaRPr sz="2600"/>
          </a:p>
        </p:txBody>
      </p:sp>
      <p:sp>
        <p:nvSpPr>
          <p:cNvPr id="252" name="Google Shape;252;p41"/>
          <p:cNvSpPr txBox="1"/>
          <p:nvPr/>
        </p:nvSpPr>
        <p:spPr>
          <a:xfrm>
            <a:off x="1003541" y="1067861"/>
            <a:ext cx="6782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Arial"/>
                <a:ea typeface="Arial"/>
                <a:cs typeface="Arial"/>
                <a:sym typeface="Arial"/>
              </a:rPr>
              <a: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1985:</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Wim</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van</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Eck</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demonstrates</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side</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channel</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image</a:t>
            </a:r>
            <a:endParaRPr sz="2600"/>
          </a:p>
        </p:txBody>
      </p:sp>
      <p:sp>
        <p:nvSpPr>
          <p:cNvPr id="253" name="Google Shape;253;p41"/>
          <p:cNvSpPr txBox="1"/>
          <p:nvPr/>
        </p:nvSpPr>
        <p:spPr>
          <a:xfrm>
            <a:off x="1267150" y="1370128"/>
            <a:ext cx="7026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recovery</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from</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CRT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monitors</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with</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oﬀ-the-shelf</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equipment</a:t>
            </a:r>
            <a:endParaRPr sz="2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7" name="Shape 257"/>
        <p:cNvGrpSpPr/>
        <p:nvPr/>
      </p:nvGrpSpPr>
      <p:grpSpPr>
        <a:xfrm>
          <a:off x="0" y="0"/>
          <a:ext cx="0" cy="0"/>
          <a:chOff x="0" y="0"/>
          <a:chExt cx="0" cy="0"/>
        </a:xfrm>
      </p:grpSpPr>
      <p:sp>
        <p:nvSpPr>
          <p:cNvPr id="258" name="Google Shape;258;p42"/>
          <p:cNvSpPr/>
          <p:nvPr/>
        </p:nvSpPr>
        <p:spPr>
          <a:xfrm>
            <a:off x="0" y="0"/>
            <a:ext cx="9144300" cy="5143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300"/>
          </a:p>
        </p:txBody>
      </p:sp>
      <p:sp>
        <p:nvSpPr>
          <p:cNvPr id="259" name="Google Shape;259;p42"/>
          <p:cNvSpPr txBox="1"/>
          <p:nvPr/>
        </p:nvSpPr>
        <p:spPr>
          <a:xfrm>
            <a:off x="214807" y="86916"/>
            <a:ext cx="88869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“Electromagnetic</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Eavesdropping</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Risks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of</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Flat-Panel</a:t>
            </a:r>
            <a:endParaRPr sz="2600"/>
          </a:p>
        </p:txBody>
      </p:sp>
      <p:sp>
        <p:nvSpPr>
          <p:cNvPr id="260" name="Google Shape;260;p42"/>
          <p:cNvSpPr txBox="1"/>
          <p:nvPr/>
        </p:nvSpPr>
        <p:spPr>
          <a:xfrm>
            <a:off x="214807" y="426027"/>
            <a:ext cx="37365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Displays”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Kuhn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2004</a:t>
            </a:r>
            <a:endParaRPr sz="2600"/>
          </a:p>
        </p:txBody>
      </p:sp>
      <p:sp>
        <p:nvSpPr>
          <p:cNvPr id="261" name="Google Shape;261;p42"/>
          <p:cNvSpPr txBox="1"/>
          <p:nvPr/>
        </p:nvSpPr>
        <p:spPr>
          <a:xfrm>
            <a:off x="1267150" y="731565"/>
            <a:ext cx="6326100" cy="7104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Image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displays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simultaneously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along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line</a:t>
            </a:r>
            <a:endParaRPr sz="2600"/>
          </a:p>
          <a:p>
            <a:pPr indent="0" lvl="0" marL="0" marR="0" rtl="0" algn="l">
              <a:lnSpc>
                <a:spcPct val="123181"/>
              </a:lnSpc>
              <a:spcBef>
                <a:spcPts val="0"/>
              </a:spcBef>
              <a:spcAft>
                <a:spcPts val="0"/>
              </a:spcAft>
              <a:buNone/>
            </a:pPr>
            <a:r>
              <a:rPr lang="en" sz="2000">
                <a:solidFill>
                  <a:srgbClr val="000000"/>
                </a:solidFill>
                <a:latin typeface="Open Sans"/>
                <a:ea typeface="Open Sans"/>
                <a:cs typeface="Open Sans"/>
                <a:sym typeface="Open Sans"/>
              </a:rPr>
              <a:t>Pick</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up</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radiation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from</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screen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connection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cable</a:t>
            </a:r>
            <a:endParaRPr sz="2600"/>
          </a:p>
        </p:txBody>
      </p:sp>
      <p:sp>
        <p:nvSpPr>
          <p:cNvPr id="262" name="Google Shape;262;p42"/>
          <p:cNvSpPr txBox="1"/>
          <p:nvPr/>
        </p:nvSpPr>
        <p:spPr>
          <a:xfrm>
            <a:off x="991593" y="764309"/>
            <a:ext cx="441000" cy="3078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p:txBody>
      </p:sp>
      <p:sp>
        <p:nvSpPr>
          <p:cNvPr id="263" name="Google Shape;263;p42"/>
          <p:cNvSpPr txBox="1"/>
          <p:nvPr/>
        </p:nvSpPr>
        <p:spPr>
          <a:xfrm>
            <a:off x="991593" y="1020520"/>
            <a:ext cx="441000" cy="307800"/>
          </a:xfrm>
          <a:prstGeom prst="rect">
            <a:avLst/>
          </a:prstGeom>
          <a:noFill/>
          <a:ln>
            <a:noFill/>
          </a:ln>
        </p:spPr>
        <p:txBody>
          <a:bodyPr anchorCtr="0" anchor="t" bIns="0" lIns="0" spcFirstLastPara="1" rIns="0" wrap="square" tIns="0">
            <a:spAutoFit/>
          </a:bodyPr>
          <a:lstStyle/>
          <a:p>
            <a:pPr indent="0" lvl="0" marL="0" marR="0" rtl="0" algn="l">
              <a:lnSpc>
                <a:spcPct val="172000"/>
              </a:lnSpc>
              <a:spcBef>
                <a:spcPts val="0"/>
              </a:spcBef>
              <a:spcAft>
                <a:spcPts val="0"/>
              </a:spcAft>
              <a:buNone/>
            </a:pPr>
            <a:r>
              <a:rPr lang="en" sz="2000">
                <a:solidFill>
                  <a:srgbClr val="000000"/>
                </a:solidFill>
                <a:latin typeface="Arial"/>
                <a:ea typeface="Arial"/>
                <a:cs typeface="Arial"/>
                <a:sym typeface="Arial"/>
              </a:rPr>
              <a:t>•</a:t>
            </a:r>
            <a:endParaRPr sz="2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descr="My neighbor was using Van Eck Phreaking to spy on my computer activities. The fat ugly sow was watching everything on my computer screen. This was in 2008.  " id="268" name="Google Shape;268;p43" title="Van Eck Phreaking Explained Concisely on &quot;Numb3rs&quot;">
            <a:hlinkClick r:id="rId3"/>
          </p:cNvPr>
          <p:cNvPicPr preferRelativeResize="0"/>
          <p:nvPr/>
        </p:nvPicPr>
        <p:blipFill>
          <a:blip r:embed="rId4">
            <a:alphaModFix/>
          </a:blip>
          <a:stretch>
            <a:fillRect/>
          </a:stretch>
        </p:blipFill>
        <p:spPr>
          <a:xfrm>
            <a:off x="152400" y="152400"/>
            <a:ext cx="8666725" cy="48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72" name="Shape 272"/>
        <p:cNvGrpSpPr/>
        <p:nvPr/>
      </p:nvGrpSpPr>
      <p:grpSpPr>
        <a:xfrm>
          <a:off x="0" y="0"/>
          <a:ext cx="0" cy="0"/>
          <a:chOff x="0" y="0"/>
          <a:chExt cx="0" cy="0"/>
        </a:xfrm>
      </p:grpSpPr>
      <p:sp>
        <p:nvSpPr>
          <p:cNvPr id="273" name="Google Shape;273;p44"/>
          <p:cNvSpPr txBox="1"/>
          <p:nvPr/>
        </p:nvSpPr>
        <p:spPr>
          <a:xfrm>
            <a:off x="214807" y="95917"/>
            <a:ext cx="4975800" cy="400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Consumption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side</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channels</a:t>
            </a:r>
            <a:endParaRPr sz="2600"/>
          </a:p>
        </p:txBody>
      </p:sp>
      <p:sp>
        <p:nvSpPr>
          <p:cNvPr id="274" name="Google Shape;274;p44"/>
          <p:cNvSpPr txBox="1"/>
          <p:nvPr/>
        </p:nvSpPr>
        <p:spPr>
          <a:xfrm>
            <a:off x="716010" y="1157019"/>
            <a:ext cx="5608200" cy="3078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How</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long</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does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this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password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check</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take?</a:t>
            </a:r>
            <a:endParaRPr sz="2600"/>
          </a:p>
        </p:txBody>
      </p:sp>
      <p:sp>
        <p:nvSpPr>
          <p:cNvPr id="275" name="Google Shape;275;p44"/>
          <p:cNvSpPr txBox="1"/>
          <p:nvPr/>
        </p:nvSpPr>
        <p:spPr>
          <a:xfrm>
            <a:off x="716010" y="2079873"/>
            <a:ext cx="4574700" cy="1005000"/>
          </a:xfrm>
          <a:prstGeom prst="rect">
            <a:avLst/>
          </a:prstGeom>
          <a:noFill/>
          <a:ln>
            <a:noFill/>
          </a:ln>
        </p:spPr>
        <p:txBody>
          <a:bodyPr anchorCtr="0" anchor="t" bIns="0" lIns="0" spcFirstLastPara="1" rIns="0" wrap="square" tIns="0">
            <a:spAutoFit/>
          </a:bodyPr>
          <a:lstStyle/>
          <a:p>
            <a:pPr indent="0" lvl="0" marL="0" marR="0" rtl="0" algn="l">
              <a:lnSpc>
                <a:spcPct val="118090"/>
              </a:lnSpc>
              <a:spcBef>
                <a:spcPts val="0"/>
              </a:spcBef>
              <a:spcAft>
                <a:spcPts val="0"/>
              </a:spcAft>
              <a:buNone/>
            </a:pPr>
            <a:r>
              <a:rPr lang="en" sz="2000">
                <a:solidFill>
                  <a:srgbClr val="000000"/>
                </a:solidFill>
                <a:latin typeface="Arial"/>
                <a:ea typeface="Arial"/>
                <a:cs typeface="Arial"/>
                <a:sym typeface="Arial"/>
              </a:rPr>
              <a:t>char</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pwd[]</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“z2n34uzbnqhw4i”;</a:t>
            </a:r>
            <a:endParaRPr sz="2600"/>
          </a:p>
          <a:p>
            <a:pPr indent="0" lvl="0" marL="0" marR="0" rtl="0" algn="l">
              <a:lnSpc>
                <a:spcPct val="118090"/>
              </a:lnSpc>
              <a:spcBef>
                <a:spcPts val="2600"/>
              </a:spcBef>
              <a:spcAft>
                <a:spcPts val="0"/>
              </a:spcAft>
              <a:buNone/>
            </a:pPr>
            <a:r>
              <a:rPr lang="en" sz="2000">
                <a:solidFill>
                  <a:srgbClr val="000000"/>
                </a:solidFill>
                <a:latin typeface="Arial"/>
                <a:ea typeface="Arial"/>
                <a:cs typeface="Arial"/>
                <a:sym typeface="Arial"/>
              </a:rPr>
              <a:t>//...</a:t>
            </a:r>
            <a:endParaRPr sz="2600"/>
          </a:p>
        </p:txBody>
      </p:sp>
      <p:sp>
        <p:nvSpPr>
          <p:cNvPr id="276" name="Google Shape;276;p44"/>
          <p:cNvSpPr txBox="1"/>
          <p:nvPr/>
        </p:nvSpPr>
        <p:spPr>
          <a:xfrm>
            <a:off x="716010" y="3104734"/>
            <a:ext cx="4717500" cy="1047900"/>
          </a:xfrm>
          <a:prstGeom prst="rect">
            <a:avLst/>
          </a:prstGeom>
          <a:noFill/>
          <a:ln>
            <a:noFill/>
          </a:ln>
        </p:spPr>
        <p:txBody>
          <a:bodyPr anchorCtr="0" anchor="t" bIns="0" lIns="0" spcFirstLastPara="1" rIns="0" wrap="square" tIns="0">
            <a:spAutoFit/>
          </a:bodyPr>
          <a:lstStyle/>
          <a:p>
            <a:pPr indent="0" lvl="0" marL="0" marR="0" rtl="0" algn="l">
              <a:lnSpc>
                <a:spcPct val="118090"/>
              </a:lnSpc>
              <a:spcBef>
                <a:spcPts val="0"/>
              </a:spcBef>
              <a:spcAft>
                <a:spcPts val="0"/>
              </a:spcAft>
              <a:buNone/>
            </a:pPr>
            <a:r>
              <a:rPr lang="en" sz="2000">
                <a:solidFill>
                  <a:srgbClr val="000000"/>
                </a:solidFill>
                <a:latin typeface="Arial"/>
                <a:ea typeface="Arial"/>
                <a:cs typeface="Arial"/>
                <a:sym typeface="Arial"/>
              </a:rPr>
              <a:t>int</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check_password(char</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*buf)</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a:t>
            </a:r>
            <a:endParaRPr sz="2600"/>
          </a:p>
          <a:p>
            <a:pPr indent="0" lvl="0" marL="520700" marR="0" rtl="0" algn="l">
              <a:lnSpc>
                <a:spcPct val="118090"/>
              </a:lnSpc>
              <a:spcBef>
                <a:spcPts val="100"/>
              </a:spcBef>
              <a:spcAft>
                <a:spcPts val="0"/>
              </a:spcAft>
              <a:buNone/>
            </a:pPr>
            <a:r>
              <a:rPr lang="en" sz="2000">
                <a:solidFill>
                  <a:srgbClr val="000000"/>
                </a:solidFill>
                <a:latin typeface="Arial"/>
                <a:ea typeface="Arial"/>
                <a:cs typeface="Arial"/>
                <a:sym typeface="Arial"/>
              </a:rPr>
              <a:t>return</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strcmp(buf,</a:t>
            </a:r>
            <a:r>
              <a:rPr lang="en" sz="2000">
                <a:solidFill>
                  <a:srgbClr val="000000"/>
                </a:solidFill>
                <a:latin typeface="Times New Roman"/>
                <a:ea typeface="Times New Roman"/>
                <a:cs typeface="Times New Roman"/>
                <a:sym typeface="Times New Roman"/>
              </a:rPr>
              <a:t> </a:t>
            </a:r>
            <a:r>
              <a:rPr lang="en" sz="2000">
                <a:solidFill>
                  <a:srgbClr val="000000"/>
                </a:solidFill>
                <a:latin typeface="Arial"/>
                <a:ea typeface="Arial"/>
                <a:cs typeface="Arial"/>
                <a:sym typeface="Arial"/>
              </a:rPr>
              <a:t>pwd);</a:t>
            </a:r>
            <a:endParaRPr sz="2600"/>
          </a:p>
          <a:p>
            <a:pPr indent="0" lvl="0" marL="0" marR="0" rtl="0" algn="l">
              <a:lnSpc>
                <a:spcPct val="118090"/>
              </a:lnSpc>
              <a:spcBef>
                <a:spcPts val="0"/>
              </a:spcBef>
              <a:spcAft>
                <a:spcPts val="0"/>
              </a:spcAft>
              <a:buNone/>
            </a:pPr>
            <a:r>
              <a:rPr lang="en" sz="2000">
                <a:solidFill>
                  <a:srgbClr val="000000"/>
                </a:solidFill>
                <a:latin typeface="Arial"/>
                <a:ea typeface="Arial"/>
                <a:cs typeface="Arial"/>
                <a:sym typeface="Arial"/>
              </a:rPr>
              <a:t>}</a:t>
            </a:r>
            <a:endParaRPr sz="2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0" name="Shape 280"/>
        <p:cNvGrpSpPr/>
        <p:nvPr/>
      </p:nvGrpSpPr>
      <p:grpSpPr>
        <a:xfrm>
          <a:off x="0" y="0"/>
          <a:ext cx="0" cy="0"/>
          <a:chOff x="0" y="0"/>
          <a:chExt cx="0" cy="0"/>
        </a:xfrm>
      </p:grpSpPr>
      <p:sp>
        <p:nvSpPr>
          <p:cNvPr id="281" name="Google Shape;281;p45"/>
          <p:cNvSpPr txBox="1"/>
          <p:nvPr/>
        </p:nvSpPr>
        <p:spPr>
          <a:xfrm>
            <a:off x="214807" y="95917"/>
            <a:ext cx="4746000" cy="400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600">
                <a:solidFill>
                  <a:srgbClr val="000000"/>
                </a:solidFill>
                <a:latin typeface="Open Sans"/>
                <a:ea typeface="Open Sans"/>
                <a:cs typeface="Open Sans"/>
                <a:sym typeface="Open Sans"/>
              </a:rPr>
              <a:t>Examples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of</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side</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channels</a:t>
            </a:r>
            <a:endParaRPr sz="2600"/>
          </a:p>
        </p:txBody>
      </p:sp>
      <p:sp>
        <p:nvSpPr>
          <p:cNvPr id="282" name="Google Shape;282;p45"/>
          <p:cNvSpPr txBox="1"/>
          <p:nvPr/>
        </p:nvSpPr>
        <p:spPr>
          <a:xfrm>
            <a:off x="716010" y="518714"/>
            <a:ext cx="478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C</a:t>
            </a:r>
            <a:endParaRPr b="1" sz="1800">
              <a:latin typeface="Open Sans"/>
              <a:ea typeface="Open Sans"/>
              <a:cs typeface="Open Sans"/>
              <a:sym typeface="Open Sans"/>
            </a:endParaRPr>
          </a:p>
        </p:txBody>
      </p:sp>
      <p:sp>
        <p:nvSpPr>
          <p:cNvPr id="283" name="Google Shape;283;p45"/>
          <p:cNvSpPr txBox="1"/>
          <p:nvPr/>
        </p:nvSpPr>
        <p:spPr>
          <a:xfrm>
            <a:off x="891597" y="518714"/>
            <a:ext cx="4737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o</a:t>
            </a:r>
            <a:endParaRPr b="1" sz="1800">
              <a:latin typeface="Open Sans"/>
              <a:ea typeface="Open Sans"/>
              <a:cs typeface="Open Sans"/>
              <a:sym typeface="Open Sans"/>
            </a:endParaRPr>
          </a:p>
        </p:txBody>
      </p:sp>
      <p:sp>
        <p:nvSpPr>
          <p:cNvPr id="284" name="Google Shape;284;p45"/>
          <p:cNvSpPr txBox="1"/>
          <p:nvPr/>
        </p:nvSpPr>
        <p:spPr>
          <a:xfrm>
            <a:off x="1062197" y="518714"/>
            <a:ext cx="484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n</a:t>
            </a:r>
            <a:endParaRPr b="1" sz="1800">
              <a:latin typeface="Open Sans"/>
              <a:ea typeface="Open Sans"/>
              <a:cs typeface="Open Sans"/>
              <a:sym typeface="Open Sans"/>
            </a:endParaRPr>
          </a:p>
        </p:txBody>
      </p:sp>
      <p:sp>
        <p:nvSpPr>
          <p:cNvPr id="285" name="Google Shape;285;p45"/>
          <p:cNvSpPr txBox="1"/>
          <p:nvPr/>
        </p:nvSpPr>
        <p:spPr>
          <a:xfrm>
            <a:off x="1243295" y="518714"/>
            <a:ext cx="440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s</a:t>
            </a:r>
            <a:endParaRPr b="1" sz="1800">
              <a:latin typeface="Open Sans"/>
              <a:ea typeface="Open Sans"/>
              <a:cs typeface="Open Sans"/>
              <a:sym typeface="Open Sans"/>
            </a:endParaRPr>
          </a:p>
        </p:txBody>
      </p:sp>
      <p:sp>
        <p:nvSpPr>
          <p:cNvPr id="286" name="Google Shape;286;p45"/>
          <p:cNvSpPr txBox="1"/>
          <p:nvPr/>
        </p:nvSpPr>
        <p:spPr>
          <a:xfrm>
            <a:off x="1380276" y="518714"/>
            <a:ext cx="484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u</a:t>
            </a:r>
            <a:endParaRPr b="1" sz="1800">
              <a:latin typeface="Open Sans"/>
              <a:ea typeface="Open Sans"/>
              <a:cs typeface="Open Sans"/>
              <a:sym typeface="Open Sans"/>
            </a:endParaRPr>
          </a:p>
        </p:txBody>
      </p:sp>
      <p:sp>
        <p:nvSpPr>
          <p:cNvPr id="287" name="Google Shape;287;p45"/>
          <p:cNvSpPr txBox="1"/>
          <p:nvPr/>
        </p:nvSpPr>
        <p:spPr>
          <a:xfrm>
            <a:off x="1561374" y="518714"/>
            <a:ext cx="573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m</a:t>
            </a:r>
            <a:endParaRPr b="1" sz="1800">
              <a:latin typeface="Open Sans"/>
              <a:ea typeface="Open Sans"/>
              <a:cs typeface="Open Sans"/>
              <a:sym typeface="Open Sans"/>
            </a:endParaRPr>
          </a:p>
        </p:txBody>
      </p:sp>
      <p:sp>
        <p:nvSpPr>
          <p:cNvPr id="288" name="Google Shape;288;p45"/>
          <p:cNvSpPr txBox="1"/>
          <p:nvPr/>
        </p:nvSpPr>
        <p:spPr>
          <a:xfrm>
            <a:off x="1831947" y="518714"/>
            <a:ext cx="477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p</a:t>
            </a:r>
            <a:endParaRPr b="1" sz="1800">
              <a:latin typeface="Open Sans"/>
              <a:ea typeface="Open Sans"/>
              <a:cs typeface="Open Sans"/>
              <a:sym typeface="Open Sans"/>
            </a:endParaRPr>
          </a:p>
        </p:txBody>
      </p:sp>
      <p:sp>
        <p:nvSpPr>
          <p:cNvPr id="289" name="Google Shape;289;p45"/>
          <p:cNvSpPr txBox="1"/>
          <p:nvPr/>
        </p:nvSpPr>
        <p:spPr>
          <a:xfrm>
            <a:off x="2006320" y="518714"/>
            <a:ext cx="422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t</a:t>
            </a:r>
            <a:endParaRPr b="1" sz="1800">
              <a:latin typeface="Open Sans"/>
              <a:ea typeface="Open Sans"/>
              <a:cs typeface="Open Sans"/>
              <a:sym typeface="Open Sans"/>
            </a:endParaRPr>
          </a:p>
        </p:txBody>
      </p:sp>
      <p:sp>
        <p:nvSpPr>
          <p:cNvPr id="290" name="Google Shape;290;p45"/>
          <p:cNvSpPr txBox="1"/>
          <p:nvPr/>
        </p:nvSpPr>
        <p:spPr>
          <a:xfrm>
            <a:off x="2125941" y="518714"/>
            <a:ext cx="387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i</a:t>
            </a:r>
            <a:endParaRPr b="1" sz="1800">
              <a:latin typeface="Open Sans"/>
              <a:ea typeface="Open Sans"/>
              <a:cs typeface="Open Sans"/>
              <a:sym typeface="Open Sans"/>
            </a:endParaRPr>
          </a:p>
        </p:txBody>
      </p:sp>
      <p:sp>
        <p:nvSpPr>
          <p:cNvPr id="291" name="Google Shape;291;p45"/>
          <p:cNvSpPr txBox="1"/>
          <p:nvPr/>
        </p:nvSpPr>
        <p:spPr>
          <a:xfrm>
            <a:off x="2210042" y="518714"/>
            <a:ext cx="4737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o</a:t>
            </a:r>
            <a:endParaRPr b="1" sz="1800">
              <a:latin typeface="Open Sans"/>
              <a:ea typeface="Open Sans"/>
              <a:cs typeface="Open Sans"/>
              <a:sym typeface="Open Sans"/>
            </a:endParaRPr>
          </a:p>
        </p:txBody>
      </p:sp>
      <p:sp>
        <p:nvSpPr>
          <p:cNvPr id="292" name="Google Shape;292;p45"/>
          <p:cNvSpPr txBox="1"/>
          <p:nvPr/>
        </p:nvSpPr>
        <p:spPr>
          <a:xfrm>
            <a:off x="2380642" y="518714"/>
            <a:ext cx="484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n</a:t>
            </a:r>
            <a:endParaRPr b="1" sz="1800">
              <a:latin typeface="Open Sans"/>
              <a:ea typeface="Open Sans"/>
              <a:cs typeface="Open Sans"/>
              <a:sym typeface="Open Sans"/>
            </a:endParaRPr>
          </a:p>
        </p:txBody>
      </p:sp>
      <p:sp>
        <p:nvSpPr>
          <p:cNvPr id="293" name="Google Shape;293;p45"/>
          <p:cNvSpPr txBox="1"/>
          <p:nvPr/>
        </p:nvSpPr>
        <p:spPr>
          <a:xfrm>
            <a:off x="2561740" y="518714"/>
            <a:ext cx="38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a:t>
            </a:r>
            <a:endParaRPr b="1" sz="1800">
              <a:latin typeface="Open Sans"/>
              <a:ea typeface="Open Sans"/>
              <a:cs typeface="Open Sans"/>
              <a:sym typeface="Open Sans"/>
            </a:endParaRPr>
          </a:p>
        </p:txBody>
      </p:sp>
      <p:sp>
        <p:nvSpPr>
          <p:cNvPr id="294" name="Google Shape;294;p45"/>
          <p:cNvSpPr txBox="1"/>
          <p:nvPr/>
        </p:nvSpPr>
        <p:spPr>
          <a:xfrm>
            <a:off x="2723850" y="523046"/>
            <a:ext cx="5067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H</a:t>
            </a:r>
            <a:endParaRPr sz="1800">
              <a:latin typeface="Open Sans"/>
              <a:ea typeface="Open Sans"/>
              <a:cs typeface="Open Sans"/>
              <a:sym typeface="Open Sans"/>
            </a:endParaRPr>
          </a:p>
        </p:txBody>
      </p:sp>
      <p:sp>
        <p:nvSpPr>
          <p:cNvPr id="295" name="Google Shape;295;p45"/>
          <p:cNvSpPr txBox="1"/>
          <p:nvPr/>
        </p:nvSpPr>
        <p:spPr>
          <a:xfrm>
            <a:off x="2927158" y="523046"/>
            <a:ext cx="469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o</a:t>
            </a:r>
            <a:endParaRPr sz="1800">
              <a:latin typeface="Open Sans"/>
              <a:ea typeface="Open Sans"/>
              <a:cs typeface="Open Sans"/>
              <a:sym typeface="Open Sans"/>
            </a:endParaRPr>
          </a:p>
        </p:txBody>
      </p:sp>
      <p:sp>
        <p:nvSpPr>
          <p:cNvPr id="296" name="Google Shape;296;p45"/>
          <p:cNvSpPr txBox="1"/>
          <p:nvPr/>
        </p:nvSpPr>
        <p:spPr>
          <a:xfrm>
            <a:off x="3093597" y="523046"/>
            <a:ext cx="5172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w</a:t>
            </a:r>
            <a:endParaRPr sz="1800">
              <a:latin typeface="Open Sans"/>
              <a:ea typeface="Open Sans"/>
              <a:cs typeface="Open Sans"/>
              <a:sym typeface="Open Sans"/>
            </a:endParaRPr>
          </a:p>
        </p:txBody>
      </p:sp>
      <p:sp>
        <p:nvSpPr>
          <p:cNvPr id="297" name="Google Shape;297;p45"/>
          <p:cNvSpPr txBox="1"/>
          <p:nvPr/>
        </p:nvSpPr>
        <p:spPr>
          <a:xfrm>
            <a:off x="3379573" y="523046"/>
            <a:ext cx="559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m</a:t>
            </a:r>
            <a:endParaRPr sz="1800">
              <a:latin typeface="Open Sans"/>
              <a:ea typeface="Open Sans"/>
              <a:cs typeface="Open Sans"/>
              <a:sym typeface="Open Sans"/>
            </a:endParaRPr>
          </a:p>
        </p:txBody>
      </p:sp>
      <p:sp>
        <p:nvSpPr>
          <p:cNvPr id="298" name="Google Shape;298;p45"/>
          <p:cNvSpPr txBox="1"/>
          <p:nvPr/>
        </p:nvSpPr>
        <p:spPr>
          <a:xfrm>
            <a:off x="3635899"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u</a:t>
            </a:r>
            <a:endParaRPr sz="1800">
              <a:latin typeface="Open Sans"/>
              <a:ea typeface="Open Sans"/>
              <a:cs typeface="Open Sans"/>
              <a:sym typeface="Open Sans"/>
            </a:endParaRPr>
          </a:p>
        </p:txBody>
      </p:sp>
      <p:sp>
        <p:nvSpPr>
          <p:cNvPr id="299" name="Google Shape;299;p45"/>
          <p:cNvSpPr txBox="1"/>
          <p:nvPr/>
        </p:nvSpPr>
        <p:spPr>
          <a:xfrm>
            <a:off x="3805039" y="523046"/>
            <a:ext cx="434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c</a:t>
            </a:r>
            <a:endParaRPr sz="1800">
              <a:latin typeface="Open Sans"/>
              <a:ea typeface="Open Sans"/>
              <a:cs typeface="Open Sans"/>
              <a:sym typeface="Open Sans"/>
            </a:endParaRPr>
          </a:p>
        </p:txBody>
      </p:sp>
      <p:sp>
        <p:nvSpPr>
          <p:cNvPr id="300" name="Google Shape;300;p45"/>
          <p:cNvSpPr txBox="1"/>
          <p:nvPr/>
        </p:nvSpPr>
        <p:spPr>
          <a:xfrm>
            <a:off x="3936232"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h</a:t>
            </a:r>
            <a:endParaRPr sz="1800">
              <a:latin typeface="Open Sans"/>
              <a:ea typeface="Open Sans"/>
              <a:cs typeface="Open Sans"/>
              <a:sym typeface="Open Sans"/>
            </a:endParaRPr>
          </a:p>
        </p:txBody>
      </p:sp>
      <p:sp>
        <p:nvSpPr>
          <p:cNvPr id="301" name="Google Shape;301;p45"/>
          <p:cNvSpPr txBox="1"/>
          <p:nvPr/>
        </p:nvSpPr>
        <p:spPr>
          <a:xfrm>
            <a:off x="4177016" y="523046"/>
            <a:ext cx="469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o</a:t>
            </a:r>
            <a:endParaRPr sz="1800">
              <a:latin typeface="Open Sans"/>
              <a:ea typeface="Open Sans"/>
              <a:cs typeface="Open Sans"/>
              <a:sym typeface="Open Sans"/>
            </a:endParaRPr>
          </a:p>
        </p:txBody>
      </p:sp>
      <p:sp>
        <p:nvSpPr>
          <p:cNvPr id="302" name="Google Shape;302;p45"/>
          <p:cNvSpPr txBox="1"/>
          <p:nvPr/>
        </p:nvSpPr>
        <p:spPr>
          <a:xfrm>
            <a:off x="4343456" y="523046"/>
            <a:ext cx="396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f</a:t>
            </a:r>
            <a:endParaRPr sz="1800">
              <a:latin typeface="Open Sans"/>
              <a:ea typeface="Open Sans"/>
              <a:cs typeface="Open Sans"/>
              <a:sym typeface="Open Sans"/>
            </a:endParaRPr>
          </a:p>
        </p:txBody>
      </p:sp>
      <p:sp>
        <p:nvSpPr>
          <p:cNvPr id="303" name="Google Shape;303;p45"/>
          <p:cNvSpPr txBox="1"/>
          <p:nvPr/>
        </p:nvSpPr>
        <p:spPr>
          <a:xfrm>
            <a:off x="4508212" y="523046"/>
            <a:ext cx="4566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a</a:t>
            </a:r>
            <a:endParaRPr sz="1800">
              <a:latin typeface="Open Sans"/>
              <a:ea typeface="Open Sans"/>
              <a:cs typeface="Open Sans"/>
              <a:sym typeface="Open Sans"/>
            </a:endParaRPr>
          </a:p>
        </p:txBody>
      </p:sp>
      <p:sp>
        <p:nvSpPr>
          <p:cNvPr id="304" name="Google Shape;304;p45"/>
          <p:cNvSpPr txBox="1"/>
          <p:nvPr/>
        </p:nvSpPr>
        <p:spPr>
          <a:xfrm>
            <a:off x="4733125" y="523046"/>
            <a:ext cx="415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r</a:t>
            </a:r>
            <a:endParaRPr sz="1800">
              <a:latin typeface="Open Sans"/>
              <a:ea typeface="Open Sans"/>
              <a:cs typeface="Open Sans"/>
              <a:sym typeface="Open Sans"/>
            </a:endParaRPr>
          </a:p>
        </p:txBody>
      </p:sp>
      <p:sp>
        <p:nvSpPr>
          <p:cNvPr id="305" name="Google Shape;305;p45"/>
          <p:cNvSpPr txBox="1"/>
          <p:nvPr/>
        </p:nvSpPr>
        <p:spPr>
          <a:xfrm>
            <a:off x="4845608" y="523046"/>
            <a:ext cx="457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e</a:t>
            </a:r>
            <a:endParaRPr sz="1800">
              <a:latin typeface="Open Sans"/>
              <a:ea typeface="Open Sans"/>
              <a:cs typeface="Open Sans"/>
              <a:sym typeface="Open Sans"/>
            </a:endParaRPr>
          </a:p>
        </p:txBody>
      </p:sp>
      <p:sp>
        <p:nvSpPr>
          <p:cNvPr id="306" name="Google Shape;306;p45"/>
          <p:cNvSpPr txBox="1"/>
          <p:nvPr/>
        </p:nvSpPr>
        <p:spPr>
          <a:xfrm>
            <a:off x="5000199" y="523046"/>
            <a:ext cx="434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s</a:t>
            </a:r>
            <a:endParaRPr sz="1800">
              <a:latin typeface="Open Sans"/>
              <a:ea typeface="Open Sans"/>
              <a:cs typeface="Open Sans"/>
              <a:sym typeface="Open Sans"/>
            </a:endParaRPr>
          </a:p>
        </p:txBody>
      </p:sp>
      <p:sp>
        <p:nvSpPr>
          <p:cNvPr id="307" name="Google Shape;307;p45"/>
          <p:cNvSpPr txBox="1"/>
          <p:nvPr/>
        </p:nvSpPr>
        <p:spPr>
          <a:xfrm>
            <a:off x="5131669" y="523046"/>
            <a:ext cx="469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o</a:t>
            </a:r>
            <a:endParaRPr sz="1800">
              <a:latin typeface="Open Sans"/>
              <a:ea typeface="Open Sans"/>
              <a:cs typeface="Open Sans"/>
              <a:sym typeface="Open Sans"/>
            </a:endParaRPr>
          </a:p>
        </p:txBody>
      </p:sp>
      <p:sp>
        <p:nvSpPr>
          <p:cNvPr id="308" name="Google Shape;308;p45"/>
          <p:cNvSpPr txBox="1"/>
          <p:nvPr/>
        </p:nvSpPr>
        <p:spPr>
          <a:xfrm>
            <a:off x="5298106"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u</a:t>
            </a:r>
            <a:endParaRPr sz="1800">
              <a:latin typeface="Open Sans"/>
              <a:ea typeface="Open Sans"/>
              <a:cs typeface="Open Sans"/>
              <a:sym typeface="Open Sans"/>
            </a:endParaRPr>
          </a:p>
        </p:txBody>
      </p:sp>
      <p:sp>
        <p:nvSpPr>
          <p:cNvPr id="309" name="Google Shape;309;p45"/>
          <p:cNvSpPr txBox="1"/>
          <p:nvPr/>
        </p:nvSpPr>
        <p:spPr>
          <a:xfrm>
            <a:off x="5467244" y="523046"/>
            <a:ext cx="415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r</a:t>
            </a:r>
            <a:endParaRPr sz="1800">
              <a:latin typeface="Open Sans"/>
              <a:ea typeface="Open Sans"/>
              <a:cs typeface="Open Sans"/>
              <a:sym typeface="Open Sans"/>
            </a:endParaRPr>
          </a:p>
        </p:txBody>
      </p:sp>
      <p:sp>
        <p:nvSpPr>
          <p:cNvPr id="310" name="Google Shape;310;p45"/>
          <p:cNvSpPr txBox="1"/>
          <p:nvPr/>
        </p:nvSpPr>
        <p:spPr>
          <a:xfrm>
            <a:off x="5579730" y="523046"/>
            <a:ext cx="434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c</a:t>
            </a:r>
            <a:endParaRPr sz="1800">
              <a:latin typeface="Open Sans"/>
              <a:ea typeface="Open Sans"/>
              <a:cs typeface="Open Sans"/>
              <a:sym typeface="Open Sans"/>
            </a:endParaRPr>
          </a:p>
        </p:txBody>
      </p:sp>
      <p:sp>
        <p:nvSpPr>
          <p:cNvPr id="311" name="Google Shape;311;p45"/>
          <p:cNvSpPr txBox="1"/>
          <p:nvPr/>
        </p:nvSpPr>
        <p:spPr>
          <a:xfrm>
            <a:off x="5710923" y="523046"/>
            <a:ext cx="457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e</a:t>
            </a:r>
            <a:endParaRPr sz="1800">
              <a:latin typeface="Open Sans"/>
              <a:ea typeface="Open Sans"/>
              <a:cs typeface="Open Sans"/>
              <a:sym typeface="Open Sans"/>
            </a:endParaRPr>
          </a:p>
        </p:txBody>
      </p:sp>
      <p:sp>
        <p:nvSpPr>
          <p:cNvPr id="312" name="Google Shape;312;p45"/>
          <p:cNvSpPr txBox="1"/>
          <p:nvPr/>
        </p:nvSpPr>
        <p:spPr>
          <a:xfrm>
            <a:off x="5937158" y="523046"/>
            <a:ext cx="372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i</a:t>
            </a:r>
            <a:endParaRPr sz="1800">
              <a:latin typeface="Open Sans"/>
              <a:ea typeface="Open Sans"/>
              <a:cs typeface="Open Sans"/>
              <a:sym typeface="Open Sans"/>
            </a:endParaRPr>
          </a:p>
        </p:txBody>
      </p:sp>
      <p:sp>
        <p:nvSpPr>
          <p:cNvPr id="313" name="Google Shape;313;p45"/>
          <p:cNvSpPr txBox="1"/>
          <p:nvPr/>
        </p:nvSpPr>
        <p:spPr>
          <a:xfrm>
            <a:off x="6006847" y="523046"/>
            <a:ext cx="434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s</a:t>
            </a:r>
            <a:endParaRPr sz="1800">
              <a:latin typeface="Open Sans"/>
              <a:ea typeface="Open Sans"/>
              <a:cs typeface="Open Sans"/>
              <a:sym typeface="Open Sans"/>
            </a:endParaRPr>
          </a:p>
        </p:txBody>
      </p:sp>
      <p:sp>
        <p:nvSpPr>
          <p:cNvPr id="314" name="Google Shape;314;p45"/>
          <p:cNvSpPr txBox="1"/>
          <p:nvPr/>
        </p:nvSpPr>
        <p:spPr>
          <a:xfrm>
            <a:off x="6209962"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b</a:t>
            </a:r>
            <a:endParaRPr sz="1800">
              <a:latin typeface="Open Sans"/>
              <a:ea typeface="Open Sans"/>
              <a:cs typeface="Open Sans"/>
              <a:sym typeface="Open Sans"/>
            </a:endParaRPr>
          </a:p>
        </p:txBody>
      </p:sp>
      <p:sp>
        <p:nvSpPr>
          <p:cNvPr id="315" name="Google Shape;315;p45"/>
          <p:cNvSpPr txBox="1"/>
          <p:nvPr/>
        </p:nvSpPr>
        <p:spPr>
          <a:xfrm>
            <a:off x="6378826" y="523046"/>
            <a:ext cx="457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e</a:t>
            </a:r>
            <a:endParaRPr sz="1800">
              <a:latin typeface="Open Sans"/>
              <a:ea typeface="Open Sans"/>
              <a:cs typeface="Open Sans"/>
              <a:sym typeface="Open Sans"/>
            </a:endParaRPr>
          </a:p>
        </p:txBody>
      </p:sp>
      <p:sp>
        <p:nvSpPr>
          <p:cNvPr id="316" name="Google Shape;316;p45"/>
          <p:cNvSpPr txBox="1"/>
          <p:nvPr/>
        </p:nvSpPr>
        <p:spPr>
          <a:xfrm>
            <a:off x="6533415" y="523046"/>
            <a:ext cx="372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i</a:t>
            </a:r>
            <a:endParaRPr sz="1800">
              <a:latin typeface="Open Sans"/>
              <a:ea typeface="Open Sans"/>
              <a:cs typeface="Open Sans"/>
              <a:sym typeface="Open Sans"/>
            </a:endParaRPr>
          </a:p>
        </p:txBody>
      </p:sp>
      <p:sp>
        <p:nvSpPr>
          <p:cNvPr id="317" name="Google Shape;317;p45"/>
          <p:cNvSpPr txBox="1"/>
          <p:nvPr/>
        </p:nvSpPr>
        <p:spPr>
          <a:xfrm>
            <a:off x="6603104"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n</a:t>
            </a:r>
            <a:endParaRPr sz="1800">
              <a:latin typeface="Open Sans"/>
              <a:ea typeface="Open Sans"/>
              <a:cs typeface="Open Sans"/>
              <a:sym typeface="Open Sans"/>
            </a:endParaRPr>
          </a:p>
        </p:txBody>
      </p:sp>
      <p:sp>
        <p:nvSpPr>
          <p:cNvPr id="318" name="Google Shape;318;p45"/>
          <p:cNvSpPr txBox="1"/>
          <p:nvPr/>
        </p:nvSpPr>
        <p:spPr>
          <a:xfrm>
            <a:off x="6772244" y="523046"/>
            <a:ext cx="4542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g</a:t>
            </a:r>
            <a:endParaRPr sz="1800">
              <a:latin typeface="Open Sans"/>
              <a:ea typeface="Open Sans"/>
              <a:cs typeface="Open Sans"/>
              <a:sym typeface="Open Sans"/>
            </a:endParaRPr>
          </a:p>
        </p:txBody>
      </p:sp>
      <p:sp>
        <p:nvSpPr>
          <p:cNvPr id="319" name="Google Shape;319;p45"/>
          <p:cNvSpPr txBox="1"/>
          <p:nvPr/>
        </p:nvSpPr>
        <p:spPr>
          <a:xfrm>
            <a:off x="6994868"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u</a:t>
            </a:r>
            <a:endParaRPr sz="1800">
              <a:latin typeface="Open Sans"/>
              <a:ea typeface="Open Sans"/>
              <a:cs typeface="Open Sans"/>
              <a:sym typeface="Open Sans"/>
            </a:endParaRPr>
          </a:p>
        </p:txBody>
      </p:sp>
      <p:sp>
        <p:nvSpPr>
          <p:cNvPr id="320" name="Google Shape;320;p45"/>
          <p:cNvSpPr txBox="1"/>
          <p:nvPr/>
        </p:nvSpPr>
        <p:spPr>
          <a:xfrm>
            <a:off x="7164008" y="523046"/>
            <a:ext cx="4344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s</a:t>
            </a:r>
            <a:endParaRPr sz="1800">
              <a:latin typeface="Open Sans"/>
              <a:ea typeface="Open Sans"/>
              <a:cs typeface="Open Sans"/>
              <a:sym typeface="Open Sans"/>
            </a:endParaRPr>
          </a:p>
        </p:txBody>
      </p:sp>
      <p:sp>
        <p:nvSpPr>
          <p:cNvPr id="321" name="Google Shape;321;p45"/>
          <p:cNvSpPr txBox="1"/>
          <p:nvPr/>
        </p:nvSpPr>
        <p:spPr>
          <a:xfrm>
            <a:off x="7295478" y="523046"/>
            <a:ext cx="4578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e</a:t>
            </a:r>
            <a:endParaRPr sz="1800">
              <a:latin typeface="Open Sans"/>
              <a:ea typeface="Open Sans"/>
              <a:cs typeface="Open Sans"/>
              <a:sym typeface="Open Sans"/>
            </a:endParaRPr>
          </a:p>
        </p:txBody>
      </p:sp>
      <p:sp>
        <p:nvSpPr>
          <p:cNvPr id="322" name="Google Shape;322;p45"/>
          <p:cNvSpPr txBox="1"/>
          <p:nvPr/>
        </p:nvSpPr>
        <p:spPr>
          <a:xfrm>
            <a:off x="7450067" y="523046"/>
            <a:ext cx="471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d</a:t>
            </a:r>
            <a:endParaRPr sz="1800">
              <a:latin typeface="Open Sans"/>
              <a:ea typeface="Open Sans"/>
              <a:cs typeface="Open Sans"/>
              <a:sym typeface="Open Sans"/>
            </a:endParaRPr>
          </a:p>
        </p:txBody>
      </p:sp>
      <p:sp>
        <p:nvSpPr>
          <p:cNvPr id="323" name="Google Shape;323;p45"/>
          <p:cNvSpPr txBox="1"/>
          <p:nvPr/>
        </p:nvSpPr>
        <p:spPr>
          <a:xfrm>
            <a:off x="7690300" y="523046"/>
            <a:ext cx="400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t</a:t>
            </a:r>
            <a:endParaRPr sz="1800">
              <a:latin typeface="Open Sans"/>
              <a:ea typeface="Open Sans"/>
              <a:cs typeface="Open Sans"/>
              <a:sym typeface="Open Sans"/>
            </a:endParaRPr>
          </a:p>
        </p:txBody>
      </p:sp>
      <p:sp>
        <p:nvSpPr>
          <p:cNvPr id="324" name="Google Shape;324;p45"/>
          <p:cNvSpPr txBox="1"/>
          <p:nvPr/>
        </p:nvSpPr>
        <p:spPr>
          <a:xfrm>
            <a:off x="7787572" y="523046"/>
            <a:ext cx="4695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o</a:t>
            </a:r>
            <a:endParaRPr sz="1800">
              <a:latin typeface="Open Sans"/>
              <a:ea typeface="Open Sans"/>
              <a:cs typeface="Open Sans"/>
              <a:sym typeface="Open Sans"/>
            </a:endParaRPr>
          </a:p>
        </p:txBody>
      </p:sp>
      <p:sp>
        <p:nvSpPr>
          <p:cNvPr id="325" name="Google Shape;325;p45"/>
          <p:cNvSpPr txBox="1"/>
          <p:nvPr/>
        </p:nvSpPr>
        <p:spPr>
          <a:xfrm>
            <a:off x="716010" y="779275"/>
            <a:ext cx="3209700" cy="567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perform an operation?</a:t>
            </a:r>
            <a:endParaRPr sz="1800">
              <a:latin typeface="Open Sans"/>
              <a:ea typeface="Open Sans"/>
              <a:cs typeface="Open Sans"/>
              <a:sym typeface="Open Sans"/>
            </a:endParaRPr>
          </a:p>
          <a:p>
            <a:pPr indent="0" lvl="0" marL="508000" marR="0" rtl="0" algn="l">
              <a:lnSpc>
                <a:spcPct val="100000"/>
              </a:lnSpc>
              <a:spcBef>
                <a:spcPts val="100"/>
              </a:spcBef>
              <a:spcAft>
                <a:spcPts val="0"/>
              </a:spcAft>
              <a:buNone/>
            </a:pPr>
            <a:r>
              <a:rPr lang="en" sz="1800">
                <a:solidFill>
                  <a:srgbClr val="000000"/>
                </a:solidFill>
                <a:latin typeface="Open Sans"/>
                <a:ea typeface="Open Sans"/>
                <a:cs typeface="Open Sans"/>
                <a:sym typeface="Open Sans"/>
              </a:rPr>
              <a:t>Timing</a:t>
            </a:r>
            <a:endParaRPr sz="1800">
              <a:latin typeface="Open Sans"/>
              <a:ea typeface="Open Sans"/>
              <a:cs typeface="Open Sans"/>
              <a:sym typeface="Open Sans"/>
            </a:endParaRPr>
          </a:p>
        </p:txBody>
      </p:sp>
      <p:sp>
        <p:nvSpPr>
          <p:cNvPr id="326" name="Google Shape;326;p45"/>
          <p:cNvSpPr txBox="1"/>
          <p:nvPr/>
        </p:nvSpPr>
        <p:spPr>
          <a:xfrm>
            <a:off x="991593" y="1094590"/>
            <a:ext cx="441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a:t>
            </a:r>
            <a:endParaRPr sz="1800">
              <a:latin typeface="Open Sans"/>
              <a:ea typeface="Open Sans"/>
              <a:cs typeface="Open Sans"/>
              <a:sym typeface="Open Sans"/>
            </a:endParaRPr>
          </a:p>
        </p:txBody>
      </p:sp>
      <p:sp>
        <p:nvSpPr>
          <p:cNvPr id="327" name="Google Shape;327;p45"/>
          <p:cNvSpPr txBox="1"/>
          <p:nvPr/>
        </p:nvSpPr>
        <p:spPr>
          <a:xfrm>
            <a:off x="1554655" y="1344357"/>
            <a:ext cx="64812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 Diﬀerent execution time due to program branches</a:t>
            </a:r>
            <a:endParaRPr sz="1800">
              <a:latin typeface="Open Sans"/>
              <a:ea typeface="Open Sans"/>
              <a:cs typeface="Open Sans"/>
              <a:sym typeface="Open Sans"/>
            </a:endParaRPr>
          </a:p>
        </p:txBody>
      </p:sp>
      <p:sp>
        <p:nvSpPr>
          <p:cNvPr id="328" name="Google Shape;328;p45"/>
          <p:cNvSpPr txBox="1"/>
          <p:nvPr/>
        </p:nvSpPr>
        <p:spPr>
          <a:xfrm>
            <a:off x="1554655" y="1570444"/>
            <a:ext cx="29841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 Cache timing attacks</a:t>
            </a:r>
            <a:endParaRPr sz="1800">
              <a:latin typeface="Open Sans"/>
              <a:ea typeface="Open Sans"/>
              <a:cs typeface="Open Sans"/>
              <a:sym typeface="Open Sans"/>
            </a:endParaRPr>
          </a:p>
        </p:txBody>
      </p:sp>
      <p:sp>
        <p:nvSpPr>
          <p:cNvPr id="329" name="Google Shape;329;p45"/>
          <p:cNvSpPr txBox="1"/>
          <p:nvPr/>
        </p:nvSpPr>
        <p:spPr>
          <a:xfrm>
            <a:off x="1267150" y="1864403"/>
            <a:ext cx="2883900" cy="618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Power consumption</a:t>
            </a:r>
            <a:endParaRPr sz="1800">
              <a:latin typeface="Open Sans"/>
              <a:ea typeface="Open Sans"/>
              <a:cs typeface="Open Sans"/>
              <a:sym typeface="Open Sans"/>
            </a:endParaRPr>
          </a:p>
          <a:p>
            <a:pPr indent="0" lvl="0" marL="0" marR="0" rtl="0" algn="l">
              <a:lnSpc>
                <a:spcPct val="100000"/>
              </a:lnSpc>
              <a:spcBef>
                <a:spcPts val="500"/>
              </a:spcBef>
              <a:spcAft>
                <a:spcPts val="0"/>
              </a:spcAft>
              <a:buNone/>
            </a:pPr>
            <a:r>
              <a:rPr lang="en" sz="1800">
                <a:solidFill>
                  <a:srgbClr val="000000"/>
                </a:solidFill>
                <a:latin typeface="Open Sans"/>
                <a:ea typeface="Open Sans"/>
                <a:cs typeface="Open Sans"/>
                <a:sym typeface="Open Sans"/>
              </a:rPr>
              <a:t>Network traﬃc</a:t>
            </a:r>
            <a:endParaRPr sz="1800">
              <a:latin typeface="Open Sans"/>
              <a:ea typeface="Open Sans"/>
              <a:cs typeface="Open Sans"/>
              <a:sym typeface="Open Sans"/>
            </a:endParaRPr>
          </a:p>
        </p:txBody>
      </p:sp>
      <p:sp>
        <p:nvSpPr>
          <p:cNvPr id="330" name="Google Shape;330;p45"/>
          <p:cNvSpPr txBox="1"/>
          <p:nvPr/>
        </p:nvSpPr>
        <p:spPr>
          <a:xfrm>
            <a:off x="991593" y="1897147"/>
            <a:ext cx="441000" cy="55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a:t>
            </a:r>
            <a:endParaRPr sz="1800">
              <a:latin typeface="Open Sans"/>
              <a:ea typeface="Open Sans"/>
              <a:cs typeface="Open Sans"/>
              <a:sym typeface="Open Sans"/>
            </a:endParaRPr>
          </a:p>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a:t>
            </a:r>
            <a:endParaRPr sz="1800">
              <a:latin typeface="Open Sans"/>
              <a:ea typeface="Open Sans"/>
              <a:cs typeface="Open Sans"/>
              <a:sym typeface="Open Sans"/>
            </a:endParaRPr>
          </a:p>
        </p:txBody>
      </p:sp>
      <p:sp>
        <p:nvSpPr>
          <p:cNvPr id="331" name="Google Shape;331;p45"/>
          <p:cNvSpPr txBox="1"/>
          <p:nvPr/>
        </p:nvSpPr>
        <p:spPr>
          <a:xfrm>
            <a:off x="716010" y="2711622"/>
            <a:ext cx="7239600" cy="84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800">
                <a:solidFill>
                  <a:srgbClr val="000000"/>
                </a:solidFill>
                <a:latin typeface="Open Sans"/>
                <a:ea typeface="Open Sans"/>
                <a:cs typeface="Open Sans"/>
                <a:sym typeface="Open Sans"/>
              </a:rPr>
              <a:t>Emission:</a:t>
            </a:r>
            <a:r>
              <a:rPr lang="en" sz="1800">
                <a:solidFill>
                  <a:srgbClr val="000000"/>
                </a:solidFill>
                <a:latin typeface="Open Sans"/>
                <a:ea typeface="Open Sans"/>
                <a:cs typeface="Open Sans"/>
                <a:sym typeface="Open Sans"/>
              </a:rPr>
              <a:t> What out-of-band signal is generated in the</a:t>
            </a:r>
            <a:endParaRPr sz="1800">
              <a:latin typeface="Open Sans"/>
              <a:ea typeface="Open Sans"/>
              <a:cs typeface="Open Sans"/>
              <a:sym typeface="Open Sans"/>
            </a:endParaRPr>
          </a:p>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course of performing the operation?</a:t>
            </a:r>
            <a:endParaRPr sz="1800">
              <a:latin typeface="Open Sans"/>
              <a:ea typeface="Open Sans"/>
              <a:cs typeface="Open Sans"/>
              <a:sym typeface="Open Sans"/>
            </a:endParaRPr>
          </a:p>
          <a:p>
            <a:pPr indent="0" lvl="0" marL="508000" marR="0" rtl="0" algn="l">
              <a:lnSpc>
                <a:spcPct val="100000"/>
              </a:lnSpc>
              <a:spcBef>
                <a:spcPts val="100"/>
              </a:spcBef>
              <a:spcAft>
                <a:spcPts val="0"/>
              </a:spcAft>
              <a:buNone/>
            </a:pPr>
            <a:r>
              <a:rPr lang="en" sz="1800">
                <a:solidFill>
                  <a:srgbClr val="000000"/>
                </a:solidFill>
                <a:latin typeface="Open Sans"/>
                <a:ea typeface="Open Sans"/>
                <a:cs typeface="Open Sans"/>
                <a:sym typeface="Open Sans"/>
              </a:rPr>
              <a:t>Electromagnetic radiation</a:t>
            </a:r>
            <a:endParaRPr sz="1800">
              <a:latin typeface="Open Sans"/>
              <a:ea typeface="Open Sans"/>
              <a:cs typeface="Open Sans"/>
              <a:sym typeface="Open Sans"/>
            </a:endParaRPr>
          </a:p>
        </p:txBody>
      </p:sp>
      <p:sp>
        <p:nvSpPr>
          <p:cNvPr id="332" name="Google Shape;332;p45"/>
          <p:cNvSpPr txBox="1"/>
          <p:nvPr/>
        </p:nvSpPr>
        <p:spPr>
          <a:xfrm>
            <a:off x="991593" y="3287479"/>
            <a:ext cx="441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a:t>
            </a:r>
            <a:endParaRPr sz="1800">
              <a:latin typeface="Open Sans"/>
              <a:ea typeface="Open Sans"/>
              <a:cs typeface="Open Sans"/>
              <a:sym typeface="Open Sans"/>
            </a:endParaRPr>
          </a:p>
        </p:txBody>
      </p:sp>
      <p:sp>
        <p:nvSpPr>
          <p:cNvPr id="333" name="Google Shape;333;p45"/>
          <p:cNvSpPr txBox="1"/>
          <p:nvPr/>
        </p:nvSpPr>
        <p:spPr>
          <a:xfrm>
            <a:off x="1554655" y="3537246"/>
            <a:ext cx="67263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 Voltage running through </a:t>
            </a:r>
            <a:r>
              <a:rPr lang="en" sz="1800">
                <a:solidFill>
                  <a:srgbClr val="000000"/>
                </a:solidFill>
                <a:latin typeface="Open Sans"/>
                <a:ea typeface="Open Sans"/>
                <a:cs typeface="Open Sans"/>
                <a:sym typeface="Open Sans"/>
              </a:rPr>
              <a:t>a</a:t>
            </a:r>
            <a:r>
              <a:rPr lang="en" sz="1800">
                <a:solidFill>
                  <a:srgbClr val="000000"/>
                </a:solidFill>
                <a:latin typeface="Open Sans"/>
                <a:ea typeface="Open Sans"/>
                <a:cs typeface="Open Sans"/>
                <a:sym typeface="Open Sans"/>
              </a:rPr>
              <a:t> wire produces </a:t>
            </a:r>
            <a:r>
              <a:rPr lang="en" sz="1800">
                <a:solidFill>
                  <a:srgbClr val="000000"/>
                </a:solidFill>
                <a:latin typeface="Open Sans"/>
                <a:ea typeface="Open Sans"/>
                <a:cs typeface="Open Sans"/>
                <a:sym typeface="Open Sans"/>
              </a:rPr>
              <a:t>a</a:t>
            </a:r>
            <a:r>
              <a:rPr lang="en" sz="1800">
                <a:solidFill>
                  <a:srgbClr val="000000"/>
                </a:solidFill>
                <a:latin typeface="Open Sans"/>
                <a:ea typeface="Open Sans"/>
                <a:cs typeface="Open Sans"/>
                <a:sym typeface="Open Sans"/>
              </a:rPr>
              <a:t> magnetic field</a:t>
            </a:r>
            <a:endParaRPr sz="1800">
              <a:latin typeface="Open Sans"/>
              <a:ea typeface="Open Sans"/>
              <a:cs typeface="Open Sans"/>
              <a:sym typeface="Open Sans"/>
            </a:endParaRPr>
          </a:p>
        </p:txBody>
      </p:sp>
      <p:sp>
        <p:nvSpPr>
          <p:cNvPr id="334" name="Google Shape;334;p45"/>
          <p:cNvSpPr txBox="1"/>
          <p:nvPr/>
        </p:nvSpPr>
        <p:spPr>
          <a:xfrm>
            <a:off x="1267150" y="4027168"/>
            <a:ext cx="33921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Sound (acoustic attacks)</a:t>
            </a:r>
            <a:endParaRPr sz="1800">
              <a:latin typeface="Open Sans"/>
              <a:ea typeface="Open Sans"/>
              <a:cs typeface="Open Sans"/>
              <a:sym typeface="Open Sans"/>
            </a:endParaRPr>
          </a:p>
        </p:txBody>
      </p:sp>
      <p:sp>
        <p:nvSpPr>
          <p:cNvPr id="335" name="Google Shape;335;p45"/>
          <p:cNvSpPr txBox="1"/>
          <p:nvPr/>
        </p:nvSpPr>
        <p:spPr>
          <a:xfrm>
            <a:off x="991593" y="4059893"/>
            <a:ext cx="441000" cy="810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a:t>
            </a:r>
            <a:endParaRPr sz="1800">
              <a:latin typeface="Open Sans"/>
              <a:ea typeface="Open Sans"/>
              <a:cs typeface="Open Sans"/>
              <a:sym typeface="Open Sans"/>
            </a:endParaRPr>
          </a:p>
          <a:p>
            <a:pPr indent="0" lvl="0" marL="0" marR="0" rtl="0" algn="l">
              <a:lnSpc>
                <a:spcPct val="100000"/>
              </a:lnSpc>
              <a:spcBef>
                <a:spcPts val="2000"/>
              </a:spcBef>
              <a:spcAft>
                <a:spcPts val="0"/>
              </a:spcAft>
              <a:buNone/>
            </a:pPr>
            <a:r>
              <a:rPr lang="en" sz="1800">
                <a:solidFill>
                  <a:srgbClr val="000000"/>
                </a:solidFill>
                <a:latin typeface="Open Sans"/>
                <a:ea typeface="Open Sans"/>
                <a:cs typeface="Open Sans"/>
                <a:sym typeface="Open Sans"/>
              </a:rPr>
              <a:t>•</a:t>
            </a:r>
            <a:endParaRPr sz="1800">
              <a:latin typeface="Open Sans"/>
              <a:ea typeface="Open Sans"/>
              <a:cs typeface="Open Sans"/>
              <a:sym typeface="Open Sans"/>
            </a:endParaRPr>
          </a:p>
        </p:txBody>
      </p:sp>
      <p:sp>
        <p:nvSpPr>
          <p:cNvPr id="336" name="Google Shape;336;p45"/>
          <p:cNvSpPr txBox="1"/>
          <p:nvPr/>
        </p:nvSpPr>
        <p:spPr>
          <a:xfrm>
            <a:off x="1554655" y="4309660"/>
            <a:ext cx="5229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 Capacitors discharging can make noises</a:t>
            </a:r>
            <a:endParaRPr sz="1800">
              <a:latin typeface="Open Sans"/>
              <a:ea typeface="Open Sans"/>
              <a:cs typeface="Open Sans"/>
              <a:sym typeface="Open Sans"/>
            </a:endParaRPr>
          </a:p>
        </p:txBody>
      </p:sp>
      <p:sp>
        <p:nvSpPr>
          <p:cNvPr id="337" name="Google Shape;337;p45"/>
          <p:cNvSpPr txBox="1"/>
          <p:nvPr/>
        </p:nvSpPr>
        <p:spPr>
          <a:xfrm>
            <a:off x="1267150" y="4603638"/>
            <a:ext cx="22959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1800">
                <a:solidFill>
                  <a:srgbClr val="000000"/>
                </a:solidFill>
                <a:latin typeface="Open Sans"/>
                <a:ea typeface="Open Sans"/>
                <a:cs typeface="Open Sans"/>
                <a:sym typeface="Open Sans"/>
              </a:rPr>
              <a:t>Error messages</a:t>
            </a:r>
            <a:endParaRPr sz="1800">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1" name="Shape 341"/>
        <p:cNvGrpSpPr/>
        <p:nvPr/>
      </p:nvGrpSpPr>
      <p:grpSpPr>
        <a:xfrm>
          <a:off x="0" y="0"/>
          <a:ext cx="0" cy="0"/>
          <a:chOff x="0" y="0"/>
          <a:chExt cx="0" cy="0"/>
        </a:xfrm>
      </p:grpSpPr>
      <p:sp>
        <p:nvSpPr>
          <p:cNvPr id="342" name="Google Shape;342;p46"/>
          <p:cNvSpPr txBox="1"/>
          <p:nvPr/>
        </p:nvSpPr>
        <p:spPr>
          <a:xfrm>
            <a:off x="214807" y="86916"/>
            <a:ext cx="5761500" cy="781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Tenex</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password</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veriﬁcation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bug</a:t>
            </a:r>
            <a:endParaRPr sz="2600"/>
          </a:p>
          <a:p>
            <a:pPr indent="0" lvl="0" marL="0" marR="0" rtl="0" algn="l">
              <a:lnSpc>
                <a:spcPct val="131333"/>
              </a:lnSpc>
              <a:spcBef>
                <a:spcPts val="100"/>
              </a:spcBef>
              <a:spcAft>
                <a:spcPts val="0"/>
              </a:spcAft>
              <a:buNone/>
            </a:pPr>
            <a:r>
              <a:rPr lang="en" sz="1600">
                <a:solidFill>
                  <a:srgbClr val="000000"/>
                </a:solidFill>
                <a:latin typeface="Open Sans"/>
                <a:ea typeface="Open Sans"/>
                <a:cs typeface="Open Sans"/>
                <a:sym typeface="Open Sans"/>
              </a:rPr>
              <a:t>Alan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Bell</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1974</a:t>
            </a:r>
            <a:endParaRPr sz="2600"/>
          </a:p>
        </p:txBody>
      </p:sp>
      <p:sp>
        <p:nvSpPr>
          <p:cNvPr id="343" name="Google Shape;343;p46"/>
          <p:cNvSpPr txBox="1"/>
          <p:nvPr/>
        </p:nvSpPr>
        <p:spPr>
          <a:xfrm>
            <a:off x="1267150" y="1638221"/>
            <a:ext cx="74799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Early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virtual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memory</a:t>
            </a:r>
            <a:r>
              <a:rPr lang="en" sz="2000">
                <a:solidFill>
                  <a:srgbClr val="000000"/>
                </a:solidFill>
                <a:latin typeface="Times New Roman"/>
                <a:ea typeface="Times New Roman"/>
                <a:cs typeface="Times New Roman"/>
                <a:sym typeface="Times New Roman"/>
              </a:rPr>
              <a:t> </a:t>
            </a:r>
            <a:r>
              <a:rPr lang="en" sz="2000">
                <a:latin typeface="Open Sans"/>
                <a:ea typeface="Open Sans"/>
                <a:cs typeface="Open Sans"/>
                <a:sym typeface="Open Sans"/>
              </a:rPr>
              <a:t>implementation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Tenex</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computer</a:t>
            </a:r>
            <a:endParaRPr sz="2600"/>
          </a:p>
        </p:txBody>
      </p:sp>
      <p:sp>
        <p:nvSpPr>
          <p:cNvPr id="344" name="Google Shape;344;p46"/>
          <p:cNvSpPr txBox="1"/>
          <p:nvPr/>
        </p:nvSpPr>
        <p:spPr>
          <a:xfrm>
            <a:off x="991593" y="1670945"/>
            <a:ext cx="441000" cy="101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a:p>
            <a:pPr indent="0" lvl="0" marL="0" marR="0" rtl="0" algn="l">
              <a:lnSpc>
                <a:spcPct val="100000"/>
              </a:lnSpc>
              <a:spcBef>
                <a:spcPts val="3100"/>
              </a:spcBef>
              <a:spcAft>
                <a:spcPts val="0"/>
              </a:spcAft>
              <a:buNone/>
            </a:pPr>
            <a:r>
              <a:rPr lang="en" sz="2000">
                <a:solidFill>
                  <a:srgbClr val="000000"/>
                </a:solidFill>
                <a:latin typeface="Arial"/>
                <a:ea typeface="Arial"/>
                <a:cs typeface="Arial"/>
                <a:sym typeface="Arial"/>
              </a:rPr>
              <a:t>•</a:t>
            </a:r>
            <a:endParaRPr sz="2600"/>
          </a:p>
        </p:txBody>
      </p:sp>
      <p:sp>
        <p:nvSpPr>
          <p:cNvPr id="345" name="Google Shape;345;p46"/>
          <p:cNvSpPr txBox="1"/>
          <p:nvPr/>
        </p:nvSpPr>
        <p:spPr>
          <a:xfrm>
            <a:off x="1267150" y="1894431"/>
            <a:ext cx="12864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system.</a:t>
            </a:r>
            <a:endParaRPr sz="2600"/>
          </a:p>
        </p:txBody>
      </p:sp>
      <p:sp>
        <p:nvSpPr>
          <p:cNvPr id="346" name="Google Shape;346;p46"/>
          <p:cNvSpPr txBox="1"/>
          <p:nvPr/>
        </p:nvSpPr>
        <p:spPr>
          <a:xfrm>
            <a:off x="1267150" y="2320188"/>
            <a:ext cx="74853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Character-at-a-time</a:t>
            </a:r>
            <a:r>
              <a:rPr lang="en" sz="2000">
                <a:solidFill>
                  <a:srgbClr val="000000"/>
                </a:solidFill>
                <a:latin typeface="Times New Roman"/>
                <a:ea typeface="Times New Roman"/>
                <a:cs typeface="Times New Roman"/>
                <a:sym typeface="Times New Roman"/>
              </a:rPr>
              <a:t> </a:t>
            </a:r>
            <a:r>
              <a:rPr lang="en" sz="2000">
                <a:latin typeface="Open Sans"/>
                <a:ea typeface="Open Sans"/>
                <a:cs typeface="Open Sans"/>
                <a:sym typeface="Open Sans"/>
              </a:rPr>
              <a:t>comparison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interrupt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memory</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page</a:t>
            </a:r>
            <a:endParaRPr sz="2600"/>
          </a:p>
        </p:txBody>
      </p:sp>
      <p:sp>
        <p:nvSpPr>
          <p:cNvPr id="347" name="Google Shape;347;p46"/>
          <p:cNvSpPr txBox="1"/>
          <p:nvPr/>
        </p:nvSpPr>
        <p:spPr>
          <a:xfrm>
            <a:off x="1267150" y="3115218"/>
            <a:ext cx="42711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Linear-time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password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recovery</a:t>
            </a:r>
            <a:endParaRPr sz="2600"/>
          </a:p>
        </p:txBody>
      </p:sp>
      <p:sp>
        <p:nvSpPr>
          <p:cNvPr id="348" name="Google Shape;348;p46"/>
          <p:cNvSpPr txBox="1"/>
          <p:nvPr/>
        </p:nvSpPr>
        <p:spPr>
          <a:xfrm>
            <a:off x="991593" y="3147943"/>
            <a:ext cx="4410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Arial"/>
                <a:ea typeface="Arial"/>
                <a:cs typeface="Arial"/>
                <a:sym typeface="Arial"/>
              </a:rPr>
              <a:t>•</a:t>
            </a:r>
            <a:endParaRPr sz="2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2" name="Shape 352"/>
        <p:cNvGrpSpPr/>
        <p:nvPr/>
      </p:nvGrpSpPr>
      <p:grpSpPr>
        <a:xfrm>
          <a:off x="0" y="0"/>
          <a:ext cx="0" cy="0"/>
          <a:chOff x="0" y="0"/>
          <a:chExt cx="0" cy="0"/>
        </a:xfrm>
      </p:grpSpPr>
      <p:sp>
        <p:nvSpPr>
          <p:cNvPr id="353" name="Google Shape;353;p47"/>
          <p:cNvSpPr/>
          <p:nvPr/>
        </p:nvSpPr>
        <p:spPr>
          <a:xfrm>
            <a:off x="0" y="0"/>
            <a:ext cx="9144300" cy="5143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300"/>
          </a:p>
        </p:txBody>
      </p:sp>
      <p:sp>
        <p:nvSpPr>
          <p:cNvPr id="354" name="Google Shape;354;p47"/>
          <p:cNvSpPr txBox="1"/>
          <p:nvPr/>
        </p:nvSpPr>
        <p:spPr>
          <a:xfrm>
            <a:off x="214807" y="86916"/>
            <a:ext cx="8696100" cy="12633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“Timing</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Analysis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of</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Keystrokes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and</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Timing</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Attacks</a:t>
            </a:r>
            <a:endParaRPr sz="2600"/>
          </a:p>
          <a:p>
            <a:pPr indent="0" lvl="0" marL="0" marR="0" rtl="0" algn="l">
              <a:lnSpc>
                <a:spcPct val="123655"/>
              </a:lnSpc>
              <a:spcBef>
                <a:spcPts val="0"/>
              </a:spcBef>
              <a:spcAft>
                <a:spcPts val="0"/>
              </a:spcAft>
              <a:buNone/>
            </a:pPr>
            <a:r>
              <a:rPr lang="en" sz="2600">
                <a:solidFill>
                  <a:srgbClr val="000000"/>
                </a:solidFill>
                <a:latin typeface="Open Sans"/>
                <a:ea typeface="Open Sans"/>
                <a:cs typeface="Open Sans"/>
                <a:sym typeface="Open Sans"/>
              </a:rPr>
              <a:t>on</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SSH”</a:t>
            </a:r>
            <a:endParaRPr sz="2600"/>
          </a:p>
          <a:p>
            <a:pPr indent="0" lvl="0" marL="0" marR="0" rtl="0" algn="l">
              <a:lnSpc>
                <a:spcPct val="121666"/>
              </a:lnSpc>
              <a:spcBef>
                <a:spcPts val="0"/>
              </a:spcBef>
              <a:spcAft>
                <a:spcPts val="0"/>
              </a:spcAft>
              <a:buNone/>
            </a:pPr>
            <a:r>
              <a:rPr lang="en" sz="1600">
                <a:solidFill>
                  <a:srgbClr val="000000"/>
                </a:solidFill>
                <a:latin typeface="Open Sans"/>
                <a:ea typeface="Open Sans"/>
                <a:cs typeface="Open Sans"/>
                <a:sym typeface="Open Sans"/>
              </a:rPr>
              <a:t>Song</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Wagner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Tian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2001</a:t>
            </a:r>
            <a:endParaRPr sz="2600"/>
          </a:p>
        </p:txBody>
      </p:sp>
      <p:sp>
        <p:nvSpPr>
          <p:cNvPr id="355" name="Google Shape;355;p47"/>
          <p:cNvSpPr txBox="1"/>
          <p:nvPr/>
        </p:nvSpPr>
        <p:spPr>
          <a:xfrm>
            <a:off x="1003541" y="1513884"/>
            <a:ext cx="7074300" cy="1247400"/>
          </a:xfrm>
          <a:prstGeom prst="rect">
            <a:avLst/>
          </a:prstGeom>
          <a:noFill/>
          <a:ln>
            <a:noFill/>
          </a:ln>
        </p:spPr>
        <p:txBody>
          <a:bodyPr anchorCtr="0" anchor="t" bIns="0" lIns="0" spcFirstLastPara="1" rIns="0" wrap="square" tIns="0">
            <a:spAutoFit/>
          </a:bodyPr>
          <a:lstStyle/>
          <a:p>
            <a:pPr indent="0" lvl="0" marL="0" marR="0" rtl="0" algn="l">
              <a:lnSpc>
                <a:spcPct val="172800"/>
              </a:lnSpc>
              <a:spcBef>
                <a:spcPts val="0"/>
              </a:spcBef>
              <a:spcAft>
                <a:spcPts val="0"/>
              </a:spcAft>
              <a:buNone/>
            </a:pPr>
            <a:r>
              <a:rPr lang="en" sz="1800">
                <a:solidFill>
                  <a:srgbClr val="000000"/>
                </a:solidFill>
                <a:latin typeface="Arial"/>
                <a:ea typeface="Arial"/>
                <a:cs typeface="Arial"/>
                <a:sym typeface="Arial"/>
              </a:rPr>
              <a: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In</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interactive</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SSH,</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keystrokes</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sent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in</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individual</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packets</a:t>
            </a:r>
            <a:endParaRPr sz="2600"/>
          </a:p>
          <a:p>
            <a:pPr indent="0" lvl="0" marL="0" marR="0" rtl="0" algn="l">
              <a:lnSpc>
                <a:spcPct val="172800"/>
              </a:lnSpc>
              <a:spcBef>
                <a:spcPts val="100"/>
              </a:spcBef>
              <a:spcAft>
                <a:spcPts val="0"/>
              </a:spcAft>
              <a:buNone/>
            </a:pPr>
            <a:r>
              <a:rPr lang="en" sz="1800">
                <a:solidFill>
                  <a:srgbClr val="000000"/>
                </a:solidFill>
                <a:latin typeface="Arial"/>
                <a:ea typeface="Arial"/>
                <a:cs typeface="Arial"/>
                <a:sym typeface="Arial"/>
              </a:rPr>
              <a: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Build</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model</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of</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inter-keystroke</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delays</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by</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ﬁnger,</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key</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pair</a:t>
            </a:r>
            <a:endParaRPr sz="2600"/>
          </a:p>
          <a:p>
            <a:pPr indent="0" lvl="0" marL="0" marR="0" rtl="0" algn="l">
              <a:lnSpc>
                <a:spcPct val="172800"/>
              </a:lnSpc>
              <a:spcBef>
                <a:spcPts val="0"/>
              </a:spcBef>
              <a:spcAft>
                <a:spcPts val="0"/>
              </a:spcAft>
              <a:buNone/>
            </a:pPr>
            <a:r>
              <a:rPr lang="en" sz="1800">
                <a:solidFill>
                  <a:srgbClr val="000000"/>
                </a:solidFill>
                <a:latin typeface="Arial"/>
                <a:ea typeface="Arial"/>
                <a:cs typeface="Arial"/>
                <a:sym typeface="Arial"/>
              </a:rPr>
              <a: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Measure</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packet</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timing</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oﬀ</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network,</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do</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Viterbi</a:t>
            </a:r>
            <a:r>
              <a:rPr lang="en" sz="1800">
                <a:solidFill>
                  <a:srgbClr val="000000"/>
                </a:solidFill>
                <a:latin typeface="Times New Roman"/>
                <a:ea typeface="Times New Roman"/>
                <a:cs typeface="Times New Roman"/>
                <a:sym typeface="Times New Roman"/>
              </a:rPr>
              <a:t> </a:t>
            </a:r>
            <a:r>
              <a:rPr lang="en" sz="1800">
                <a:solidFill>
                  <a:srgbClr val="000000"/>
                </a:solidFill>
                <a:latin typeface="Open Sans"/>
                <a:ea typeface="Open Sans"/>
                <a:cs typeface="Open Sans"/>
                <a:sym typeface="Open Sans"/>
              </a:rPr>
              <a:t>decoding</a:t>
            </a:r>
            <a:endParaRPr sz="2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9" name="Shape 359"/>
        <p:cNvGrpSpPr/>
        <p:nvPr/>
      </p:nvGrpSpPr>
      <p:grpSpPr>
        <a:xfrm>
          <a:off x="0" y="0"/>
          <a:ext cx="0" cy="0"/>
          <a:chOff x="0" y="0"/>
          <a:chExt cx="0" cy="0"/>
        </a:xfrm>
      </p:grpSpPr>
      <p:sp>
        <p:nvSpPr>
          <p:cNvPr id="360" name="Google Shape;360;p48"/>
          <p:cNvSpPr/>
          <p:nvPr/>
        </p:nvSpPr>
        <p:spPr>
          <a:xfrm>
            <a:off x="0" y="0"/>
            <a:ext cx="9144300" cy="5143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300"/>
          </a:p>
        </p:txBody>
      </p:sp>
      <p:sp>
        <p:nvSpPr>
          <p:cNvPr id="361" name="Google Shape;361;p48"/>
          <p:cNvSpPr txBox="1"/>
          <p:nvPr/>
        </p:nvSpPr>
        <p:spPr>
          <a:xfrm>
            <a:off x="214807" y="86916"/>
            <a:ext cx="4148700" cy="781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Power</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Analysis</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Attacks</a:t>
            </a:r>
            <a:endParaRPr sz="2600"/>
          </a:p>
          <a:p>
            <a:pPr indent="0" lvl="0" marL="0" marR="0" rtl="0" algn="l">
              <a:lnSpc>
                <a:spcPct val="131333"/>
              </a:lnSpc>
              <a:spcBef>
                <a:spcPts val="100"/>
              </a:spcBef>
              <a:spcAft>
                <a:spcPts val="0"/>
              </a:spcAft>
              <a:buNone/>
            </a:pPr>
            <a:r>
              <a:rPr lang="en" sz="1600">
                <a:solidFill>
                  <a:srgbClr val="000000"/>
                </a:solidFill>
                <a:latin typeface="Open Sans"/>
                <a:ea typeface="Open Sans"/>
                <a:cs typeface="Open Sans"/>
                <a:sym typeface="Open Sans"/>
              </a:rPr>
              <a:t>Kocher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Jaﬀe</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Jun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98</a:t>
            </a:r>
            <a:endParaRPr sz="2600"/>
          </a:p>
        </p:txBody>
      </p:sp>
      <p:sp>
        <p:nvSpPr>
          <p:cNvPr id="362" name="Google Shape;362;p48"/>
          <p:cNvSpPr txBox="1"/>
          <p:nvPr/>
        </p:nvSpPr>
        <p:spPr>
          <a:xfrm>
            <a:off x="716010" y="894323"/>
            <a:ext cx="7543800" cy="3078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Side-channel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attacks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can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also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leak</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cryptographic</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secrets.</a:t>
            </a:r>
            <a:endParaRPr sz="2600"/>
          </a:p>
        </p:txBody>
      </p:sp>
      <p:sp>
        <p:nvSpPr>
          <p:cNvPr id="363" name="Google Shape;363;p48"/>
          <p:cNvSpPr txBox="1"/>
          <p:nvPr/>
        </p:nvSpPr>
        <p:spPr>
          <a:xfrm>
            <a:off x="716010" y="1263558"/>
            <a:ext cx="7167300" cy="710400"/>
          </a:xfrm>
          <a:prstGeom prst="rect">
            <a:avLst/>
          </a:prstGeom>
          <a:noFill/>
          <a:ln>
            <a:noFill/>
          </a:ln>
        </p:spPr>
        <p:txBody>
          <a:bodyPr anchorCtr="0" anchor="t" bIns="0" lIns="0" spcFirstLastPara="1" rIns="0" wrap="square" tIns="0">
            <a:spAutoFit/>
          </a:bodyPr>
          <a:lstStyle/>
          <a:p>
            <a:pPr indent="0" lvl="0" marL="0" marR="0" rtl="0" algn="l">
              <a:lnSpc>
                <a:spcPct val="130727"/>
              </a:lnSpc>
              <a:spcBef>
                <a:spcPts val="0"/>
              </a:spcBef>
              <a:spcAft>
                <a:spcPts val="0"/>
              </a:spcAft>
              <a:buNone/>
            </a:pPr>
            <a:r>
              <a:rPr lang="en" sz="2000">
                <a:solidFill>
                  <a:srgbClr val="000000"/>
                </a:solidFill>
                <a:latin typeface="Open Sans"/>
                <a:ea typeface="Open Sans"/>
                <a:cs typeface="Open Sans"/>
                <a:sym typeface="Open Sans"/>
              </a:rPr>
              <a:t>Simple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power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analysis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diﬀerential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power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analysis</a:t>
            </a:r>
            <a:endParaRPr sz="2600"/>
          </a:p>
          <a:p>
            <a:pPr indent="0" lvl="0" marL="0" marR="0" rtl="0" algn="l">
              <a:lnSpc>
                <a:spcPct val="123181"/>
              </a:lnSpc>
              <a:spcBef>
                <a:spcPts val="0"/>
              </a:spcBef>
              <a:spcAft>
                <a:spcPts val="0"/>
              </a:spcAft>
              <a:buNone/>
            </a:pPr>
            <a:r>
              <a:rPr lang="en" sz="2000">
                <a:solidFill>
                  <a:srgbClr val="000000"/>
                </a:solidFill>
                <a:latin typeface="Open Sans"/>
                <a:ea typeface="Open Sans"/>
                <a:cs typeface="Open Sans"/>
                <a:sym typeface="Open Sans"/>
              </a:rPr>
              <a:t>exploit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secret-dependent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power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consumption.</a:t>
            </a:r>
            <a:endParaRPr sz="2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7" name="Shape 367"/>
        <p:cNvGrpSpPr/>
        <p:nvPr/>
      </p:nvGrpSpPr>
      <p:grpSpPr>
        <a:xfrm>
          <a:off x="0" y="0"/>
          <a:ext cx="0" cy="0"/>
          <a:chOff x="0" y="0"/>
          <a:chExt cx="0" cy="0"/>
        </a:xfrm>
      </p:grpSpPr>
      <p:sp>
        <p:nvSpPr>
          <p:cNvPr id="368" name="Google Shape;368;p49"/>
          <p:cNvSpPr txBox="1"/>
          <p:nvPr/>
        </p:nvSpPr>
        <p:spPr>
          <a:xfrm>
            <a:off x="214807" y="86916"/>
            <a:ext cx="3278100" cy="781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Acoustic</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Attacks</a:t>
            </a:r>
            <a:endParaRPr sz="2600"/>
          </a:p>
          <a:p>
            <a:pPr indent="0" lvl="0" marL="0" marR="0" rtl="0" algn="l">
              <a:lnSpc>
                <a:spcPct val="131333"/>
              </a:lnSpc>
              <a:spcBef>
                <a:spcPts val="100"/>
              </a:spcBef>
              <a:spcAft>
                <a:spcPts val="0"/>
              </a:spcAft>
              <a:buNone/>
            </a:pPr>
            <a:r>
              <a:rPr lang="en" sz="1600">
                <a:solidFill>
                  <a:srgbClr val="000000"/>
                </a:solidFill>
                <a:latin typeface="Open Sans"/>
                <a:ea typeface="Open Sans"/>
                <a:cs typeface="Open Sans"/>
                <a:sym typeface="Open Sans"/>
              </a:rPr>
              <a:t>Genkin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Shamir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Tromer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2014</a:t>
            </a:r>
            <a:endParaRPr sz="2600"/>
          </a:p>
        </p:txBody>
      </p:sp>
      <p:sp>
        <p:nvSpPr>
          <p:cNvPr id="369" name="Google Shape;369;p49"/>
          <p:cNvSpPr txBox="1"/>
          <p:nvPr/>
        </p:nvSpPr>
        <p:spPr>
          <a:xfrm>
            <a:off x="71650" y="1003250"/>
            <a:ext cx="8733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333333"/>
                </a:solidFill>
                <a:highlight>
                  <a:srgbClr val="FCFCFC"/>
                </a:highlight>
                <a:latin typeface="Open Sans"/>
                <a:ea typeface="Open Sans"/>
                <a:cs typeface="Open Sans"/>
                <a:sym typeface="Open Sans"/>
              </a:rPr>
              <a:t> “We describe a new </a:t>
            </a:r>
            <a:r>
              <a:rPr i="1" lang="en" sz="1800">
                <a:solidFill>
                  <a:srgbClr val="333333"/>
                </a:solidFill>
                <a:highlight>
                  <a:srgbClr val="FCFCFC"/>
                </a:highlight>
                <a:latin typeface="Open Sans"/>
                <a:ea typeface="Open Sans"/>
                <a:cs typeface="Open Sans"/>
                <a:sym typeface="Open Sans"/>
              </a:rPr>
              <a:t>acoustic cryptanalysis</a:t>
            </a:r>
            <a:r>
              <a:rPr lang="en" sz="1800">
                <a:solidFill>
                  <a:srgbClr val="333333"/>
                </a:solidFill>
                <a:highlight>
                  <a:srgbClr val="FCFCFC"/>
                </a:highlight>
                <a:latin typeface="Open Sans"/>
                <a:ea typeface="Open Sans"/>
                <a:cs typeface="Open Sans"/>
                <a:sym typeface="Open Sans"/>
              </a:rPr>
              <a:t> attack which can extract full 4096-bit RSA keys from the popular GnuPG software, within an hour, using the sound generated by the computer during the decryption of some chosen ciphertexts.”</a:t>
            </a:r>
            <a:endParaRPr sz="1800">
              <a:latin typeface="Open Sans"/>
              <a:ea typeface="Open Sans"/>
              <a:cs typeface="Open Sans"/>
              <a:sym typeface="Open Sans"/>
            </a:endParaRPr>
          </a:p>
        </p:txBody>
      </p:sp>
      <p:pic>
        <p:nvPicPr>
          <p:cNvPr descr="Abstract:&#10;----------------------&#10;Physical side channel attacks, such as power analysis or electromagnetic radiation, are often used to extract secret information from computing devices. By monitoring these minute interactions between computation and the physical word, attackers have been able to extract secret keys from cryptographic implementations running on embedded devices such as smart cards and micro controllers.&#10;&#10;Pivoting from embedded devices, in this talk we will discuss how to mount physical side channel attacks on laptop computers. Despite their complexity and speed, we will show that cryptographic implementation on PCs is also vulnerable to physical side channel attacks, which can be mounted cheaply and at large distances.&#10;&#10;Next, we will also debunk the common belief that physical attacks require physical proximity and external measurement equipment. In particular, we will show that built-in microphones inadvertently capture electromagnetic side-channel leakage from ongoing computation. Moreover, this information is often conveyed by supposedly-benign channels such as audio recordings and common Voice-over-IP applications. Using this source of leakage, we show how attackers can obtain information about the victim’s browsing habits, as well as extract the machine's ECDSA signing&#10;&#10;#electromagnetic #sidechannelattack #embedded #PC #hardwear_io &#10;---------------------------------------------------------------------------------------------------------------------&#10;Website: https://hardwear.io&#10;Twitter: https://twitter.com/hardwear_io&#10;LinkedIn: https://www.linkedin.com/company/hardwear.io-hardwaresecurityconferenceandtraining/&#10;Facebook: https://www.facebook.com/hardwear.io" id="370" name="Google Shape;370;p49" title="Physical Side Channel Attacks On PCs by Daniel Genkin &amp; Roei Schuster | hardwear.io USA 2022">
            <a:hlinkClick r:id="rId3"/>
          </p:cNvPr>
          <p:cNvPicPr preferRelativeResize="0"/>
          <p:nvPr/>
        </p:nvPicPr>
        <p:blipFill>
          <a:blip r:embed="rId4">
            <a:alphaModFix/>
          </a:blip>
          <a:stretch>
            <a:fillRect/>
          </a:stretch>
        </p:blipFill>
        <p:spPr>
          <a:xfrm>
            <a:off x="152400" y="217145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50"/>
          <p:cNvSpPr txBox="1"/>
          <p:nvPr/>
        </p:nvSpPr>
        <p:spPr>
          <a:xfrm>
            <a:off x="214807" y="86916"/>
            <a:ext cx="3278100" cy="781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Acoustic</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Attacks</a:t>
            </a:r>
            <a:endParaRPr sz="2600"/>
          </a:p>
          <a:p>
            <a:pPr indent="0" lvl="0" marL="0" marR="0" rtl="0" algn="l">
              <a:lnSpc>
                <a:spcPct val="131333"/>
              </a:lnSpc>
              <a:spcBef>
                <a:spcPts val="100"/>
              </a:spcBef>
              <a:spcAft>
                <a:spcPts val="0"/>
              </a:spcAft>
              <a:buNone/>
            </a:pPr>
            <a:r>
              <a:rPr lang="en" sz="1600">
                <a:solidFill>
                  <a:srgbClr val="000000"/>
                </a:solidFill>
                <a:latin typeface="Open Sans"/>
                <a:ea typeface="Open Sans"/>
                <a:cs typeface="Open Sans"/>
                <a:sym typeface="Open Sans"/>
              </a:rPr>
              <a:t>Genkin</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Shamir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Tromer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2014</a:t>
            </a:r>
            <a:endParaRPr sz="2600"/>
          </a:p>
        </p:txBody>
      </p:sp>
      <p:sp>
        <p:nvSpPr>
          <p:cNvPr id="376" name="Google Shape;376;p50"/>
          <p:cNvSpPr txBox="1"/>
          <p:nvPr/>
        </p:nvSpPr>
        <p:spPr>
          <a:xfrm>
            <a:off x="71650" y="1003250"/>
            <a:ext cx="8733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333333"/>
                </a:solidFill>
                <a:highlight>
                  <a:srgbClr val="FCFCFC"/>
                </a:highlight>
                <a:latin typeface="Open Sans"/>
                <a:ea typeface="Open Sans"/>
                <a:cs typeface="Open Sans"/>
                <a:sym typeface="Open Sans"/>
              </a:rPr>
              <a:t> “We describe a new </a:t>
            </a:r>
            <a:r>
              <a:rPr i="1" lang="en" sz="1800">
                <a:solidFill>
                  <a:srgbClr val="333333"/>
                </a:solidFill>
                <a:highlight>
                  <a:srgbClr val="FCFCFC"/>
                </a:highlight>
                <a:latin typeface="Open Sans"/>
                <a:ea typeface="Open Sans"/>
                <a:cs typeface="Open Sans"/>
                <a:sym typeface="Open Sans"/>
              </a:rPr>
              <a:t>acoustic cryptanalysis</a:t>
            </a:r>
            <a:r>
              <a:rPr lang="en" sz="1800">
                <a:solidFill>
                  <a:srgbClr val="333333"/>
                </a:solidFill>
                <a:highlight>
                  <a:srgbClr val="FCFCFC"/>
                </a:highlight>
                <a:latin typeface="Open Sans"/>
                <a:ea typeface="Open Sans"/>
                <a:cs typeface="Open Sans"/>
                <a:sym typeface="Open Sans"/>
              </a:rPr>
              <a:t> attack which can extract full 4096-bit RSA keys from the popular GnuPG software, within an hour, using the sound generated by the computer during the decryption of some chosen ciphertexts.”</a:t>
            </a:r>
            <a:endParaRPr sz="1800">
              <a:latin typeface="Open Sans"/>
              <a:ea typeface="Open Sans"/>
              <a:cs typeface="Open Sans"/>
              <a:sym typeface="Open Sans"/>
            </a:endParaRPr>
          </a:p>
        </p:txBody>
      </p:sp>
      <p:pic>
        <p:nvPicPr>
          <p:cNvPr descr="Abstract:&#10;----------------------&#10;Physical side channel attacks, such as power analysis or electromagnetic radiation, are often used to extract secret information from computing devices. By monitoring these minute interactions between computation and the physical word, attackers have been able to extract secret keys from cryptographic implementations running on embedded devices such as smart cards and micro controllers.&#10;&#10;Pivoting from embedded devices, in this talk we will discuss how to mount physical side channel attacks on laptop computers. Despite their complexity and speed, we will show that cryptographic implementation on PCs is also vulnerable to physical side channel attacks, which can be mounted cheaply and at large distances.&#10;&#10;Next, we will also debunk the common belief that physical attacks require physical proximity and external measurement equipment. In particular, we will show that built-in microphones inadvertently capture electromagnetic side-channel leakage from ongoing computation. Moreover, this information is often conveyed by supposedly-benign channels such as audio recordings and common Voice-over-IP applications. Using this source of leakage, we show how attackers can obtain information about the victim’s browsing habits, as well as extract the machine's ECDSA signing&#10;&#10;#electromagnetic #sidechannelattack #embedded #PC #hardwear_io &#10;---------------------------------------------------------------------------------------------------------------------&#10;Website: https://hardwear.io&#10;Twitter: https://twitter.com/hardwear_io&#10;LinkedIn: https://www.linkedin.com/company/hardwear.io-hardwaresecurityconferenceandtraining/&#10;Facebook: https://www.facebook.com/hardwear.io" id="377" name="Google Shape;377;p50" title="Physical Side Channel Attacks On PCs by Daniel Genkin &amp; Roei Schuster | hardwear.io USA 2022">
            <a:hlinkClick r:id="rId3"/>
          </p:cNvPr>
          <p:cNvPicPr preferRelativeResize="0"/>
          <p:nvPr/>
        </p:nvPicPr>
        <p:blipFill>
          <a:blip r:embed="rId4">
            <a:alphaModFix/>
          </a:blip>
          <a:stretch>
            <a:fillRect/>
          </a:stretch>
        </p:blipFill>
        <p:spPr>
          <a:xfrm>
            <a:off x="1022275" y="868125"/>
            <a:ext cx="7099450" cy="399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1" name="Shape 381"/>
        <p:cNvGrpSpPr/>
        <p:nvPr/>
      </p:nvGrpSpPr>
      <p:grpSpPr>
        <a:xfrm>
          <a:off x="0" y="0"/>
          <a:ext cx="0" cy="0"/>
          <a:chOff x="0" y="0"/>
          <a:chExt cx="0" cy="0"/>
        </a:xfrm>
      </p:grpSpPr>
      <p:sp>
        <p:nvSpPr>
          <p:cNvPr id="382" name="Google Shape;382;p51"/>
          <p:cNvSpPr txBox="1"/>
          <p:nvPr/>
        </p:nvSpPr>
        <p:spPr>
          <a:xfrm>
            <a:off x="214807" y="86916"/>
            <a:ext cx="4380300" cy="781200"/>
          </a:xfrm>
          <a:prstGeom prst="rect">
            <a:avLst/>
          </a:prstGeom>
          <a:noFill/>
          <a:ln>
            <a:noFill/>
          </a:ln>
        </p:spPr>
        <p:txBody>
          <a:bodyPr anchorCtr="0" anchor="t" bIns="0" lIns="0" spcFirstLastPara="1" rIns="0" wrap="square" tIns="0">
            <a:spAutoFit/>
          </a:bodyPr>
          <a:lstStyle/>
          <a:p>
            <a:pPr indent="0" lvl="0" marL="0" marR="0" rtl="0" algn="l">
              <a:lnSpc>
                <a:spcPct val="130482"/>
              </a:lnSpc>
              <a:spcBef>
                <a:spcPts val="0"/>
              </a:spcBef>
              <a:spcAft>
                <a:spcPts val="0"/>
              </a:spcAft>
              <a:buNone/>
            </a:pPr>
            <a:r>
              <a:rPr lang="en" sz="2600">
                <a:solidFill>
                  <a:srgbClr val="000000"/>
                </a:solidFill>
                <a:latin typeface="Open Sans"/>
                <a:ea typeface="Open Sans"/>
                <a:cs typeface="Open Sans"/>
                <a:sym typeface="Open Sans"/>
              </a:rPr>
              <a:t>Browser</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History</a:t>
            </a:r>
            <a:r>
              <a:rPr lang="en" sz="2600">
                <a:solidFill>
                  <a:srgbClr val="000000"/>
                </a:solidFill>
                <a:latin typeface="Times New Roman"/>
                <a:ea typeface="Times New Roman"/>
                <a:cs typeface="Times New Roman"/>
                <a:sym typeface="Times New Roman"/>
              </a:rPr>
              <a:t> </a:t>
            </a:r>
            <a:r>
              <a:rPr lang="en" sz="2600">
                <a:solidFill>
                  <a:srgbClr val="000000"/>
                </a:solidFill>
                <a:latin typeface="Open Sans"/>
                <a:ea typeface="Open Sans"/>
                <a:cs typeface="Open Sans"/>
                <a:sym typeface="Open Sans"/>
              </a:rPr>
              <a:t>Sniﬃng</a:t>
            </a:r>
            <a:endParaRPr sz="2600"/>
          </a:p>
          <a:p>
            <a:pPr indent="0" lvl="0" marL="0" marR="0" rtl="0" algn="l">
              <a:lnSpc>
                <a:spcPct val="131333"/>
              </a:lnSpc>
              <a:spcBef>
                <a:spcPts val="100"/>
              </a:spcBef>
              <a:spcAft>
                <a:spcPts val="0"/>
              </a:spcAft>
              <a:buNone/>
            </a:pPr>
            <a:r>
              <a:rPr lang="en" sz="1600">
                <a:solidFill>
                  <a:srgbClr val="000000"/>
                </a:solidFill>
                <a:latin typeface="Open Sans"/>
                <a:ea typeface="Open Sans"/>
                <a:cs typeface="Open Sans"/>
                <a:sym typeface="Open Sans"/>
              </a:rPr>
              <a:t>Jang,</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Jhala,</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Lerner,</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Shacham</a:t>
            </a:r>
            <a:r>
              <a:rPr lang="en" sz="1600">
                <a:solidFill>
                  <a:srgbClr val="000000"/>
                </a:solidFill>
                <a:latin typeface="Times New Roman"/>
                <a:ea typeface="Times New Roman"/>
                <a:cs typeface="Times New Roman"/>
                <a:sym typeface="Times New Roman"/>
              </a:rPr>
              <a:t> </a:t>
            </a:r>
            <a:r>
              <a:rPr lang="en" sz="1600">
                <a:solidFill>
                  <a:srgbClr val="000000"/>
                </a:solidFill>
                <a:latin typeface="Open Sans"/>
                <a:ea typeface="Open Sans"/>
                <a:cs typeface="Open Sans"/>
                <a:sym typeface="Open Sans"/>
              </a:rPr>
              <a:t>2010</a:t>
            </a:r>
            <a:endParaRPr sz="2600"/>
          </a:p>
        </p:txBody>
      </p:sp>
      <p:sp>
        <p:nvSpPr>
          <p:cNvPr id="383" name="Google Shape;383;p51"/>
          <p:cNvSpPr txBox="1"/>
          <p:nvPr/>
        </p:nvSpPr>
        <p:spPr>
          <a:xfrm>
            <a:off x="716010" y="1143476"/>
            <a:ext cx="78567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Default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web</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browser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behavior: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unvisited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links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are</a:t>
            </a:r>
            <a:r>
              <a:rPr lang="en" sz="2000">
                <a:solidFill>
                  <a:srgbClr val="000000"/>
                </a:solidFill>
                <a:latin typeface="Times New Roman"/>
                <a:ea typeface="Times New Roman"/>
                <a:cs typeface="Times New Roman"/>
                <a:sym typeface="Times New Roman"/>
              </a:rPr>
              <a:t> </a:t>
            </a:r>
            <a:r>
              <a:rPr lang="en" sz="2000" u="sng">
                <a:solidFill>
                  <a:srgbClr val="0000FF"/>
                </a:solidFill>
                <a:latin typeface="Open Sans"/>
                <a:ea typeface="Open Sans"/>
                <a:cs typeface="Open Sans"/>
                <a:sym typeface="Open Sans"/>
              </a:rPr>
              <a:t>blue</a:t>
            </a:r>
            <a:r>
              <a:rPr lang="en" sz="2000">
                <a:solidFill>
                  <a:srgbClr val="0000FF"/>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and</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visited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links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are</a:t>
            </a:r>
            <a:r>
              <a:rPr lang="en" sz="2000">
                <a:solidFill>
                  <a:srgbClr val="000000"/>
                </a:solidFill>
                <a:latin typeface="Times New Roman"/>
                <a:ea typeface="Times New Roman"/>
                <a:cs typeface="Times New Roman"/>
                <a:sym typeface="Times New Roman"/>
              </a:rPr>
              <a:t> </a:t>
            </a:r>
            <a:r>
              <a:rPr lang="en" sz="2000">
                <a:solidFill>
                  <a:srgbClr val="800080"/>
                </a:solidFill>
                <a:latin typeface="Open Sans"/>
                <a:ea typeface="Open Sans"/>
                <a:cs typeface="Open Sans"/>
                <a:sym typeface="Open Sans"/>
              </a:rPr>
              <a:t>purple</a:t>
            </a:r>
            <a:r>
              <a:rPr lang="en" sz="2000">
                <a:solidFill>
                  <a:srgbClr val="000000"/>
                </a:solidFill>
                <a:latin typeface="Open Sans"/>
                <a:ea typeface="Open Sans"/>
                <a:cs typeface="Open Sans"/>
                <a:sym typeface="Open Sans"/>
              </a:rPr>
              <a:t>.</a:t>
            </a:r>
            <a:endParaRPr sz="2600"/>
          </a:p>
        </p:txBody>
      </p:sp>
      <p:sp>
        <p:nvSpPr>
          <p:cNvPr id="384" name="Google Shape;384;p51"/>
          <p:cNvSpPr txBox="1"/>
          <p:nvPr/>
        </p:nvSpPr>
        <p:spPr>
          <a:xfrm>
            <a:off x="716010" y="1883767"/>
            <a:ext cx="68403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Text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display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attributes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available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scripts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via</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DOM.</a:t>
            </a:r>
            <a:endParaRPr sz="2600"/>
          </a:p>
        </p:txBody>
      </p:sp>
      <p:sp>
        <p:nvSpPr>
          <p:cNvPr id="385" name="Google Shape;385;p51"/>
          <p:cNvSpPr txBox="1"/>
          <p:nvPr/>
        </p:nvSpPr>
        <p:spPr>
          <a:xfrm>
            <a:off x="716010" y="2366064"/>
            <a:ext cx="79698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Victim</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browser</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visits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malicious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website.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Malicious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website</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enumerates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URLs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invisible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portion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of</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site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sniﬀ</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browser</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history.</a:t>
            </a:r>
            <a:endParaRPr sz="2600"/>
          </a:p>
        </p:txBody>
      </p:sp>
      <p:sp>
        <p:nvSpPr>
          <p:cNvPr id="386" name="Google Shape;386;p51"/>
          <p:cNvSpPr txBox="1"/>
          <p:nvPr/>
        </p:nvSpPr>
        <p:spPr>
          <a:xfrm>
            <a:off x="716010" y="3360763"/>
            <a:ext cx="29667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Exploited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wild.</a:t>
            </a:r>
            <a:endParaRPr sz="2600"/>
          </a:p>
        </p:txBody>
      </p:sp>
      <p:sp>
        <p:nvSpPr>
          <p:cNvPr id="387" name="Google Shape;387;p51"/>
          <p:cNvSpPr txBox="1"/>
          <p:nvPr/>
        </p:nvSpPr>
        <p:spPr>
          <a:xfrm>
            <a:off x="716010" y="3843061"/>
            <a:ext cx="78303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Fixed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in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browsers,</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but</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surprisingly</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hard</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to</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eliminate</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all</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the</a:t>
            </a:r>
            <a:endParaRPr sz="2600"/>
          </a:p>
          <a:p>
            <a:pPr indent="0" lvl="0" marL="0" marR="0" rtl="0" algn="l">
              <a:lnSpc>
                <a:spcPct val="100000"/>
              </a:lnSpc>
              <a:spcBef>
                <a:spcPts val="0"/>
              </a:spcBef>
              <a:spcAft>
                <a:spcPts val="0"/>
              </a:spcAft>
              <a:buNone/>
            </a:pPr>
            <a:r>
              <a:rPr lang="en" sz="2000">
                <a:solidFill>
                  <a:srgbClr val="000000"/>
                </a:solidFill>
                <a:latin typeface="Open Sans"/>
                <a:ea typeface="Open Sans"/>
                <a:cs typeface="Open Sans"/>
                <a:sym typeface="Open Sans"/>
              </a:rPr>
              <a:t>information</a:t>
            </a:r>
            <a:r>
              <a:rPr lang="en" sz="2000">
                <a:solidFill>
                  <a:srgbClr val="000000"/>
                </a:solidFill>
                <a:latin typeface="Times New Roman"/>
                <a:ea typeface="Times New Roman"/>
                <a:cs typeface="Times New Roman"/>
                <a:sym typeface="Times New Roman"/>
              </a:rPr>
              <a:t> </a:t>
            </a:r>
            <a:r>
              <a:rPr lang="en" sz="2000">
                <a:solidFill>
                  <a:srgbClr val="000000"/>
                </a:solidFill>
                <a:latin typeface="Open Sans"/>
                <a:ea typeface="Open Sans"/>
                <a:cs typeface="Open Sans"/>
                <a:sym typeface="Open Sans"/>
              </a:rPr>
              <a:t>leaks.</a:t>
            </a:r>
            <a:endParaRPr sz="2600"/>
          </a:p>
        </p:txBody>
      </p:sp>
    </p:spTree>
  </p:cSld>
  <p:clrMapOvr>
    <a:masterClrMapping/>
  </p:clrMapOvr>
</p:sld>
</file>

<file path=ppt/theme/theme1.xml><?xml version="1.0" encoding="utf-8"?>
<a:theme xmlns:a="http://schemas.openxmlformats.org/drawingml/2006/main" xmlns:r="http://schemas.openxmlformats.org/officeDocument/2006/relationships" name="munyakathemeclass">
  <a:themeElements>
    <a:clrScheme name="Standard">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unyakathemeclass">
  <a:themeElements>
    <a:clrScheme name="Standard">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