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70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1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40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3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06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7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69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88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52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43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C1879-ED50-4569-9CC9-68F34FC1218E}" type="datetimeFigureOut">
              <a:rPr lang="en-US" smtClean="0"/>
              <a:t>2/21/2013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825A5-C47B-4B03-9BB8-1BFC79B04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2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Project Part 4 Details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Jug </a:t>
            </a:r>
            <a:r>
              <a:rPr lang="en-US" dirty="0" err="1" smtClean="0"/>
              <a:t>Venkatesh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42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4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Continue log collection and analysis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Extend log collection from </a:t>
            </a:r>
            <a:r>
              <a:rPr lang="en-US" i="1" dirty="0" smtClean="0"/>
              <a:t>our </a:t>
            </a:r>
            <a:r>
              <a:rPr lang="en-US" dirty="0" smtClean="0"/>
              <a:t>scripts to your own, using performance counters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Implement your own DVFS module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Compare and quantify your algorithm to the “state of the art”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18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Continue Log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Latest scripts are stable. Use them, make sure to understand:</a:t>
            </a:r>
          </a:p>
          <a:p>
            <a:pPr lvl="1"/>
            <a:r>
              <a:rPr lang="en-US" i="1" dirty="0" smtClean="0"/>
              <a:t>How</a:t>
            </a:r>
            <a:r>
              <a:rPr lang="en-US" dirty="0" smtClean="0"/>
              <a:t> we collect data</a:t>
            </a:r>
          </a:p>
          <a:p>
            <a:pPr lvl="1"/>
            <a:r>
              <a:rPr lang="en-US" i="1" dirty="0" smtClean="0"/>
              <a:t>What</a:t>
            </a:r>
            <a:r>
              <a:rPr lang="en-US" dirty="0" smtClean="0"/>
              <a:t> we collect</a:t>
            </a:r>
          </a:p>
          <a:p>
            <a:pPr lvl="1"/>
            <a:r>
              <a:rPr lang="en-US" i="1" dirty="0" smtClean="0"/>
              <a:t>Where</a:t>
            </a:r>
            <a:r>
              <a:rPr lang="en-US" dirty="0" smtClean="0"/>
              <a:t> this data comes from – look up the source files in Linux/Android documentation</a:t>
            </a:r>
          </a:p>
          <a:p>
            <a:pPr lvl="1"/>
            <a:r>
              <a:rPr lang="en-US" i="1" dirty="0" smtClean="0"/>
              <a:t>This will help you collect your own data!</a:t>
            </a:r>
          </a:p>
          <a:p>
            <a:endParaRPr lang="en-US" dirty="0"/>
          </a:p>
          <a:p>
            <a:r>
              <a:rPr lang="en-US" dirty="0" smtClean="0"/>
              <a:t>Continue collecting and analyzing short- and long-term logs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5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52001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Written to extend kernel functionality</a:t>
            </a:r>
          </a:p>
          <a:p>
            <a:r>
              <a:rPr lang="en-US" dirty="0" smtClean="0"/>
              <a:t>Modular self-contained binaries that can be installed/uninstalled at boot-time or runtime</a:t>
            </a:r>
          </a:p>
          <a:p>
            <a:r>
              <a:rPr lang="en-US" dirty="0"/>
              <a:t>Compiled from C code using the ARM </a:t>
            </a:r>
            <a:r>
              <a:rPr lang="en-US" dirty="0" err="1" smtClean="0"/>
              <a:t>toolchain</a:t>
            </a:r>
            <a:r>
              <a:rPr lang="en-US" dirty="0" smtClean="0"/>
              <a:t> into a *.</a:t>
            </a:r>
            <a:r>
              <a:rPr lang="en-US" dirty="0" err="1" smtClean="0"/>
              <a:t>ko</a:t>
            </a:r>
            <a:r>
              <a:rPr lang="en-US" dirty="0" smtClean="0"/>
              <a:t> file (kernel object)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76600"/>
            <a:ext cx="4495800" cy="32284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81200" y="5638800"/>
            <a:ext cx="4800600" cy="9906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9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Kernel Modules (cont’d)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In </a:t>
                </a:r>
                <a:r>
                  <a:rPr lang="en-US" dirty="0"/>
                  <a:t>your case, you will use it to supersede existing governors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Access </a:t>
                </a:r>
                <a:r>
                  <a:rPr lang="en-US" dirty="0"/>
                  <a:t>performance counters, </a:t>
                </a:r>
                <a:r>
                  <a:rPr lang="en-US" dirty="0" smtClean="0"/>
                  <a:t>CPU utilization + state data, to design an energy management policy</a:t>
                </a:r>
              </a:p>
              <a:p>
                <a:pPr lvl="1"/>
                <a:r>
                  <a:rPr lang="en-US" dirty="0" smtClean="0"/>
                  <a:t>Tradeoff between energy consumption, user experience, and </a:t>
                </a:r>
                <a:r>
                  <a:rPr lang="en-US" i="1" dirty="0" smtClean="0"/>
                  <a:t>algorithm overhead</a:t>
                </a:r>
                <a:r>
                  <a:rPr lang="en-US" dirty="0" smtClean="0"/>
                  <a:t>.</a:t>
                </a:r>
              </a:p>
              <a:p>
                <a:pPr lvl="1"/>
                <a:r>
                  <a:rPr lang="en-US" dirty="0" smtClean="0"/>
                  <a:t>Measure performance using the </a:t>
                </a:r>
                <a:r>
                  <a:rPr lang="en-US" i="1" dirty="0" smtClean="0"/>
                  <a:t>Energy-Delay Product (EDP)</a:t>
                </a:r>
                <a:endParaRPr lang="en-US" dirty="0"/>
              </a:p>
              <a:p>
                <a:pPr marL="5715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𝐸𝐷𝑃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𝑒𝑛𝑒𝑟𝑔𝑦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𝑒𝑥𝑒𝑐𝑢𝑡𝑖𝑜𝑛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481" t="-3504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700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Gathering Useful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145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Using kernel module, automate gathering and extracting useful data:</a:t>
            </a:r>
          </a:p>
          <a:p>
            <a:pPr lvl="1"/>
            <a:r>
              <a:rPr lang="en-US" dirty="0" smtClean="0"/>
              <a:t>File access: </a:t>
            </a:r>
            <a:r>
              <a:rPr lang="en-US" dirty="0" err="1" smtClean="0"/>
              <a:t>time_in_state</a:t>
            </a:r>
            <a:r>
              <a:rPr lang="en-US" dirty="0" smtClean="0"/>
              <a:t>, </a:t>
            </a:r>
            <a:r>
              <a:rPr lang="en-US" dirty="0" err="1" smtClean="0"/>
              <a:t>cpuusage</a:t>
            </a:r>
            <a:r>
              <a:rPr lang="en-US" dirty="0" smtClean="0"/>
              <a:t>, </a:t>
            </a:r>
            <a:r>
              <a:rPr lang="en-US" dirty="0" err="1" smtClean="0"/>
              <a:t>cpufreq</a:t>
            </a:r>
            <a:r>
              <a:rPr lang="en-US" dirty="0" smtClean="0"/>
              <a:t>, </a:t>
            </a:r>
            <a:r>
              <a:rPr lang="en-US" dirty="0" err="1" smtClean="0"/>
              <a:t>gpufreq</a:t>
            </a:r>
            <a:endParaRPr lang="en-US" dirty="0" smtClean="0"/>
          </a:p>
          <a:p>
            <a:pPr lvl="1"/>
            <a:r>
              <a:rPr lang="en-US" dirty="0" smtClean="0"/>
              <a:t>Hardware performance counters</a:t>
            </a:r>
          </a:p>
          <a:p>
            <a:pPr lvl="2"/>
            <a:r>
              <a:rPr lang="en-US" dirty="0" smtClean="0"/>
              <a:t>Provided with the Cortex A8 manual, with register codes for different performance counters.</a:t>
            </a:r>
          </a:p>
          <a:p>
            <a:r>
              <a:rPr lang="en-US" dirty="0" smtClean="0"/>
              <a:t>Your job to decide which ones are useful, and justify in your report using actual numbers.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50" y="4419600"/>
            <a:ext cx="567690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64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Collection via </a:t>
            </a:r>
            <a:r>
              <a:rPr lang="en-US" dirty="0" smtClean="0"/>
              <a:t>Kernel </a:t>
            </a:r>
            <a:r>
              <a:rPr lang="en-US" dirty="0" smtClean="0"/>
              <a:t>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6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Read from log files:</a:t>
            </a:r>
          </a:p>
          <a:p>
            <a:pPr lvl="1"/>
            <a:r>
              <a:rPr lang="en-US" dirty="0" smtClean="0"/>
              <a:t>C-standard file reads – </a:t>
            </a:r>
            <a:r>
              <a:rPr lang="en-US" i="1" dirty="0" smtClean="0"/>
              <a:t>read</a:t>
            </a:r>
            <a:r>
              <a:rPr lang="en-US" dirty="0" smtClean="0"/>
              <a:t> access only to avoid performance hit</a:t>
            </a:r>
          </a:p>
          <a:p>
            <a:pPr lvl="1"/>
            <a:r>
              <a:rPr lang="en-US" dirty="0" smtClean="0"/>
              <a:t>Access to last few lines of a log via “inspect” method of file command</a:t>
            </a:r>
          </a:p>
          <a:p>
            <a:pPr lvl="1"/>
            <a:endParaRPr lang="en-US" dirty="0"/>
          </a:p>
          <a:p>
            <a:r>
              <a:rPr lang="en-US" dirty="0" smtClean="0"/>
              <a:t>Performance counters:</a:t>
            </a:r>
            <a:endParaRPr lang="en-US" dirty="0" smtClean="0"/>
          </a:p>
          <a:p>
            <a:pPr lvl="1"/>
            <a:r>
              <a:rPr lang="en-US" dirty="0" smtClean="0"/>
              <a:t>Opening in code to set performance counters</a:t>
            </a:r>
          </a:p>
          <a:p>
            <a:pPr lvl="1"/>
            <a:r>
              <a:rPr lang="en-US" dirty="0" smtClean="0"/>
              <a:t>Limit of 4 </a:t>
            </a:r>
            <a:r>
              <a:rPr lang="en-US" dirty="0" err="1" smtClean="0"/>
              <a:t>perf</a:t>
            </a:r>
            <a:r>
              <a:rPr lang="en-US" dirty="0" smtClean="0"/>
              <a:t> counters at a time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55" y="3914274"/>
            <a:ext cx="5500090" cy="18621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21955" y="4891588"/>
            <a:ext cx="5340845" cy="8234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3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Collection Demo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66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Implementing your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/>
          <a:lstStyle/>
          <a:p>
            <a:r>
              <a:rPr lang="en-US" dirty="0" smtClean="0"/>
              <a:t>Kernel module has an open area for your algorithm (or just the initial data collection)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687" y="2929606"/>
            <a:ext cx="4976625" cy="369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437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Kernel Implementation Demo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37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Compare your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Looking for </a:t>
            </a:r>
            <a:r>
              <a:rPr lang="en-US" i="1" dirty="0" smtClean="0"/>
              <a:t>details</a:t>
            </a:r>
            <a:r>
              <a:rPr lang="en-US" dirty="0" smtClean="0"/>
              <a:t> – quantify your results!</a:t>
            </a:r>
          </a:p>
          <a:p>
            <a:pPr lvl="1"/>
            <a:r>
              <a:rPr lang="en-US" i="1" dirty="0" smtClean="0"/>
              <a:t>What</a:t>
            </a:r>
            <a:r>
              <a:rPr lang="en-US" dirty="0" smtClean="0"/>
              <a:t> does your algorithm do?</a:t>
            </a:r>
          </a:p>
          <a:p>
            <a:pPr lvl="1"/>
            <a:r>
              <a:rPr lang="en-US" i="1" dirty="0" smtClean="0"/>
              <a:t>How</a:t>
            </a:r>
            <a:r>
              <a:rPr lang="en-US" dirty="0" smtClean="0"/>
              <a:t> does your algorithm affect specific scenarios:</a:t>
            </a:r>
          </a:p>
          <a:p>
            <a:pPr lvl="2"/>
            <a:r>
              <a:rPr lang="en-US" dirty="0" smtClean="0"/>
              <a:t>Show specific results – graphs or tables</a:t>
            </a:r>
          </a:p>
          <a:p>
            <a:pPr lvl="2"/>
            <a:r>
              <a:rPr lang="en-US" dirty="0" smtClean="0"/>
              <a:t>How do these cases apply in terms of general usage – justify based on your usage pattern</a:t>
            </a:r>
          </a:p>
          <a:p>
            <a:pPr lvl="1"/>
            <a:r>
              <a:rPr lang="en-US" dirty="0" smtClean="0"/>
              <a:t>How </a:t>
            </a:r>
            <a:r>
              <a:rPr lang="en-US" i="1" dirty="0" smtClean="0"/>
              <a:t>effective</a:t>
            </a:r>
            <a:r>
              <a:rPr lang="en-US" dirty="0" smtClean="0"/>
              <a:t> is your algorithm?</a:t>
            </a:r>
          </a:p>
          <a:p>
            <a:pPr lvl="2"/>
            <a:r>
              <a:rPr lang="en-US" dirty="0" smtClean="0"/>
              <a:t>It doesn’t help to improve the 1% use case by 100x</a:t>
            </a:r>
          </a:p>
          <a:p>
            <a:pPr lvl="2"/>
            <a:r>
              <a:rPr lang="en-US" smtClean="0"/>
              <a:t>Amdahl’s Law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3019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412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 Math</vt:lpstr>
      <vt:lpstr>Office Theme</vt:lpstr>
      <vt:lpstr>Project Part 4 Details</vt:lpstr>
      <vt:lpstr>Project 4 Overview</vt:lpstr>
      <vt:lpstr>1. Continue Log Collection</vt:lpstr>
      <vt:lpstr>Kernel Modules</vt:lpstr>
      <vt:lpstr>Kernel Modules (cont’d)</vt:lpstr>
      <vt:lpstr>2. Gathering Useful Data</vt:lpstr>
      <vt:lpstr>Data Collection via Kernel Module</vt:lpstr>
      <vt:lpstr>Data Collection Demo</vt:lpstr>
      <vt:lpstr>3. Implementing your policy</vt:lpstr>
      <vt:lpstr>Kernel Implementation Demo</vt:lpstr>
      <vt:lpstr>4. Compare your algorithm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Part 4 Details</dc:title>
  <dc:creator>Jagannathan Venkatesh</dc:creator>
  <cp:lastModifiedBy>Jagannathan Venkatesh</cp:lastModifiedBy>
  <cp:revision>26</cp:revision>
  <dcterms:created xsi:type="dcterms:W3CDTF">2013-02-21T06:48:13Z</dcterms:created>
  <dcterms:modified xsi:type="dcterms:W3CDTF">2013-02-21T17:25:37Z</dcterms:modified>
</cp:coreProperties>
</file>