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64" r:id="rId2"/>
    <p:sldId id="256" r:id="rId3"/>
    <p:sldId id="257" r:id="rId4"/>
    <p:sldId id="260" r:id="rId5"/>
    <p:sldId id="262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6" autoAdjust="0"/>
    <p:restoredTop sz="80517" autoAdjust="0"/>
  </p:normalViewPr>
  <p:slideViewPr>
    <p:cSldViewPr>
      <p:cViewPr varScale="1">
        <p:scale>
          <a:sx n="58" d="100"/>
          <a:sy n="58" d="100"/>
        </p:scale>
        <p:origin x="-7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-169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D430E5-253A-4110-A76F-3D66F89ED048}" type="doc">
      <dgm:prSet loTypeId="urn:microsoft.com/office/officeart/2005/8/layout/hierarchy1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D2020E0-D4D6-4AA2-8F06-4FAC48A7E232}">
      <dgm:prSet phldrT="[Text]" custT="1"/>
      <dgm:spPr/>
      <dgm:t>
        <a:bodyPr/>
        <a:lstStyle/>
        <a:p>
          <a:r>
            <a:rPr lang="en-US" sz="1800" dirty="0" smtClean="0"/>
            <a:t>Biological Motivation</a:t>
          </a:r>
          <a:endParaRPr lang="en-US" sz="1800" dirty="0"/>
        </a:p>
      </dgm:t>
    </dgm:pt>
    <dgm:pt modelId="{073CA868-92F5-4B97-9ADD-DC1449A34A66}" type="parTrans" cxnId="{03AD8537-5A65-47DD-895D-2D613D479C57}">
      <dgm:prSet/>
      <dgm:spPr/>
      <dgm:t>
        <a:bodyPr/>
        <a:lstStyle/>
        <a:p>
          <a:endParaRPr lang="en-US"/>
        </a:p>
      </dgm:t>
    </dgm:pt>
    <dgm:pt modelId="{47C4529A-B8C8-4C84-A285-F1B373DB5AC9}" type="sibTrans" cxnId="{03AD8537-5A65-47DD-895D-2D613D479C57}">
      <dgm:prSet/>
      <dgm:spPr/>
      <dgm:t>
        <a:bodyPr/>
        <a:lstStyle/>
        <a:p>
          <a:endParaRPr lang="en-US"/>
        </a:p>
      </dgm:t>
    </dgm:pt>
    <dgm:pt modelId="{B1931121-9670-467C-8D43-31D208EF8507}">
      <dgm:prSet phldrT="[Text]" custT="1"/>
      <dgm:spPr/>
      <dgm:t>
        <a:bodyPr/>
        <a:lstStyle/>
        <a:p>
          <a:r>
            <a:rPr lang="en-US" sz="1800" dirty="0" smtClean="0"/>
            <a:t>Computational Problem Formulation</a:t>
          </a:r>
          <a:endParaRPr lang="en-US" sz="1800" dirty="0"/>
        </a:p>
      </dgm:t>
    </dgm:pt>
    <dgm:pt modelId="{6F1AF017-D08C-459D-8108-648AE00A1B30}" type="parTrans" cxnId="{4B3B4E4D-3B8B-4D4A-9995-D1D3B5F883A1}">
      <dgm:prSet/>
      <dgm:spPr/>
      <dgm:t>
        <a:bodyPr/>
        <a:lstStyle/>
        <a:p>
          <a:endParaRPr lang="en-US"/>
        </a:p>
      </dgm:t>
    </dgm:pt>
    <dgm:pt modelId="{6EC5A91A-51EA-4C9A-AA18-A4E6330B8142}" type="sibTrans" cxnId="{4B3B4E4D-3B8B-4D4A-9995-D1D3B5F883A1}">
      <dgm:prSet/>
      <dgm:spPr/>
      <dgm:t>
        <a:bodyPr/>
        <a:lstStyle/>
        <a:p>
          <a:endParaRPr lang="en-US"/>
        </a:p>
      </dgm:t>
    </dgm:pt>
    <dgm:pt modelId="{57E4412B-0467-475D-BA64-A8F45E848952}">
      <dgm:prSet phldrT="[Text]" custT="1"/>
      <dgm:spPr/>
      <dgm:t>
        <a:bodyPr/>
        <a:lstStyle/>
        <a:p>
          <a:r>
            <a:rPr lang="en-US" sz="1800" dirty="0" smtClean="0"/>
            <a:t>Tractability?</a:t>
          </a:r>
        </a:p>
      </dgm:t>
    </dgm:pt>
    <dgm:pt modelId="{5E03991A-6D2A-4734-A171-9B8664AE1A3E}" type="parTrans" cxnId="{0518D4E8-2B9D-46AC-88F4-CC3024F86A5F}">
      <dgm:prSet/>
      <dgm:spPr/>
      <dgm:t>
        <a:bodyPr/>
        <a:lstStyle/>
        <a:p>
          <a:endParaRPr lang="en-US"/>
        </a:p>
      </dgm:t>
    </dgm:pt>
    <dgm:pt modelId="{D53643AF-889A-4EDD-9680-78B13A052066}" type="sibTrans" cxnId="{0518D4E8-2B9D-46AC-88F4-CC3024F86A5F}">
      <dgm:prSet/>
      <dgm:spPr/>
      <dgm:t>
        <a:bodyPr/>
        <a:lstStyle/>
        <a:p>
          <a:endParaRPr lang="en-US"/>
        </a:p>
      </dgm:t>
    </dgm:pt>
    <dgm:pt modelId="{C4CE1C99-96C2-4CA2-B8D2-11A552046084}">
      <dgm:prSet phldrT="[Text]" custT="1"/>
      <dgm:spPr/>
      <dgm:t>
        <a:bodyPr/>
        <a:lstStyle/>
        <a:p>
          <a:r>
            <a:rPr lang="en-US" sz="1800" dirty="0" smtClean="0"/>
            <a:t>Adequate?</a:t>
          </a:r>
          <a:endParaRPr lang="en-US" sz="1800" dirty="0"/>
        </a:p>
      </dgm:t>
    </dgm:pt>
    <dgm:pt modelId="{B4354774-A7FD-45C6-BF9F-E67B943A7F62}" type="parTrans" cxnId="{EC49D93E-1597-4CCD-BA0F-55271CB340D8}">
      <dgm:prSet/>
      <dgm:spPr/>
      <dgm:t>
        <a:bodyPr/>
        <a:lstStyle/>
        <a:p>
          <a:endParaRPr lang="en-US"/>
        </a:p>
      </dgm:t>
    </dgm:pt>
    <dgm:pt modelId="{25AD4142-7850-4E5E-BF82-2C5235210BE5}" type="sibTrans" cxnId="{EC49D93E-1597-4CCD-BA0F-55271CB340D8}">
      <dgm:prSet/>
      <dgm:spPr/>
      <dgm:t>
        <a:bodyPr/>
        <a:lstStyle/>
        <a:p>
          <a:endParaRPr lang="en-US"/>
        </a:p>
      </dgm:t>
    </dgm:pt>
    <dgm:pt modelId="{20C7A458-E99A-45E7-A871-F79F9F536568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09DE850-6B0F-476E-AB44-351EE7402355}" type="parTrans" cxnId="{4577362A-D7E1-4324-BFEB-BDBC1BC9882C}">
      <dgm:prSet/>
      <dgm:spPr/>
      <dgm:t>
        <a:bodyPr/>
        <a:lstStyle/>
        <a:p>
          <a:endParaRPr lang="en-US"/>
        </a:p>
      </dgm:t>
    </dgm:pt>
    <dgm:pt modelId="{4B20E889-2AA9-46CC-856F-71D2E157015F}" type="sibTrans" cxnId="{4577362A-D7E1-4324-BFEB-BDBC1BC9882C}">
      <dgm:prSet/>
      <dgm:spPr/>
      <dgm:t>
        <a:bodyPr/>
        <a:lstStyle/>
        <a:p>
          <a:endParaRPr lang="en-US"/>
        </a:p>
      </dgm:t>
    </dgm:pt>
    <dgm:pt modelId="{A5110D0A-7701-491B-BFC4-80F78DC68696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55ADAEA-D121-4EBE-A27B-B2B50F0AA00B}" type="parTrans" cxnId="{1B28AC01-D465-4668-892A-898A2407DD59}">
      <dgm:prSet/>
      <dgm:spPr/>
      <dgm:t>
        <a:bodyPr/>
        <a:lstStyle/>
        <a:p>
          <a:endParaRPr lang="en-US"/>
        </a:p>
      </dgm:t>
    </dgm:pt>
    <dgm:pt modelId="{681CD1B2-04A5-44A6-80AA-69DC9F494C84}" type="sibTrans" cxnId="{1B28AC01-D465-4668-892A-898A2407DD59}">
      <dgm:prSet/>
      <dgm:spPr/>
      <dgm:t>
        <a:bodyPr/>
        <a:lstStyle/>
        <a:p>
          <a:endParaRPr lang="en-US"/>
        </a:p>
      </dgm:t>
    </dgm:pt>
    <dgm:pt modelId="{BF758ABD-A571-4CF7-8849-A4C3990788F3}">
      <dgm:prSet/>
      <dgm:spPr/>
      <dgm:t>
        <a:bodyPr/>
        <a:lstStyle/>
        <a:p>
          <a:endParaRPr lang="en-US"/>
        </a:p>
      </dgm:t>
    </dgm:pt>
    <dgm:pt modelId="{5E31977D-A712-45C8-8048-AE5F063C37DC}" type="parTrans" cxnId="{E79A7A52-00A6-4134-B2F2-E61CC2BD5543}">
      <dgm:prSet/>
      <dgm:spPr/>
      <dgm:t>
        <a:bodyPr/>
        <a:lstStyle/>
        <a:p>
          <a:endParaRPr lang="en-US"/>
        </a:p>
      </dgm:t>
    </dgm:pt>
    <dgm:pt modelId="{38608C14-B4FD-4CB5-A30F-586DE7649B86}" type="sibTrans" cxnId="{E79A7A52-00A6-4134-B2F2-E61CC2BD5543}">
      <dgm:prSet/>
      <dgm:spPr/>
      <dgm:t>
        <a:bodyPr/>
        <a:lstStyle/>
        <a:p>
          <a:endParaRPr lang="en-US"/>
        </a:p>
      </dgm:t>
    </dgm:pt>
    <dgm:pt modelId="{09103D34-BBA6-4794-8DD4-5ACD46EB3556}">
      <dgm:prSet/>
      <dgm:spPr/>
      <dgm:t>
        <a:bodyPr/>
        <a:lstStyle/>
        <a:p>
          <a:endParaRPr lang="en-US"/>
        </a:p>
      </dgm:t>
    </dgm:pt>
    <dgm:pt modelId="{32F49FBC-197D-4059-89FF-CE80368DBE48}" type="parTrans" cxnId="{4DAAC1B5-AC76-4F24-92F3-C3EF9E47C5E9}">
      <dgm:prSet/>
      <dgm:spPr/>
      <dgm:t>
        <a:bodyPr/>
        <a:lstStyle/>
        <a:p>
          <a:endParaRPr lang="en-US"/>
        </a:p>
      </dgm:t>
    </dgm:pt>
    <dgm:pt modelId="{8598C0AE-7C53-442A-8750-F41346F250A7}" type="sibTrans" cxnId="{4DAAC1B5-AC76-4F24-92F3-C3EF9E47C5E9}">
      <dgm:prSet/>
      <dgm:spPr/>
      <dgm:t>
        <a:bodyPr/>
        <a:lstStyle/>
        <a:p>
          <a:endParaRPr lang="en-US"/>
        </a:p>
      </dgm:t>
    </dgm:pt>
    <dgm:pt modelId="{288EB593-3C58-4DD3-9C05-347F365C78CD}">
      <dgm:prSet/>
      <dgm:spPr/>
      <dgm:t>
        <a:bodyPr/>
        <a:lstStyle/>
        <a:p>
          <a:endParaRPr lang="en-US"/>
        </a:p>
      </dgm:t>
    </dgm:pt>
    <dgm:pt modelId="{B4D7CE73-892C-4B0B-BD0D-D818526CE36C}" type="parTrans" cxnId="{30FC8A20-16C8-4692-A9E1-89D4A0A4E062}">
      <dgm:prSet/>
      <dgm:spPr/>
      <dgm:t>
        <a:bodyPr/>
        <a:lstStyle/>
        <a:p>
          <a:endParaRPr lang="en-US"/>
        </a:p>
      </dgm:t>
    </dgm:pt>
    <dgm:pt modelId="{452BDB10-C6B3-4306-A3C4-36AC875D7C2D}" type="sibTrans" cxnId="{30FC8A20-16C8-4692-A9E1-89D4A0A4E062}">
      <dgm:prSet/>
      <dgm:spPr/>
      <dgm:t>
        <a:bodyPr/>
        <a:lstStyle/>
        <a:p>
          <a:endParaRPr lang="en-US"/>
        </a:p>
      </dgm:t>
    </dgm:pt>
    <dgm:pt modelId="{FC8E9DBB-F20C-4C79-A2BE-3924D6402073}">
      <dgm:prSet/>
      <dgm:spPr/>
      <dgm:t>
        <a:bodyPr/>
        <a:lstStyle/>
        <a:p>
          <a:endParaRPr lang="en-US"/>
        </a:p>
      </dgm:t>
    </dgm:pt>
    <dgm:pt modelId="{BCAC8E4C-7CCD-487B-9E6A-E3E00C73F57A}" type="parTrans" cxnId="{7073F3E0-9DFF-4B6D-BCC9-7745BE45096B}">
      <dgm:prSet/>
      <dgm:spPr/>
      <dgm:t>
        <a:bodyPr/>
        <a:lstStyle/>
        <a:p>
          <a:endParaRPr lang="en-US"/>
        </a:p>
      </dgm:t>
    </dgm:pt>
    <dgm:pt modelId="{7DF688B2-578F-44BC-8DE2-1F3C91C38B63}" type="sibTrans" cxnId="{7073F3E0-9DFF-4B6D-BCC9-7745BE45096B}">
      <dgm:prSet/>
      <dgm:spPr/>
      <dgm:t>
        <a:bodyPr/>
        <a:lstStyle/>
        <a:p>
          <a:endParaRPr lang="en-US"/>
        </a:p>
      </dgm:t>
    </dgm:pt>
    <dgm:pt modelId="{C9B43AA5-260C-4A72-B214-689016D9D466}">
      <dgm:prSet/>
      <dgm:spPr/>
      <dgm:t>
        <a:bodyPr/>
        <a:lstStyle/>
        <a:p>
          <a:endParaRPr lang="en-US"/>
        </a:p>
      </dgm:t>
    </dgm:pt>
    <dgm:pt modelId="{7077BC81-136D-4506-80A8-08CF5B680293}" type="parTrans" cxnId="{BA97B283-A41B-41E6-B2FF-F3666B3DB77C}">
      <dgm:prSet/>
      <dgm:spPr/>
      <dgm:t>
        <a:bodyPr/>
        <a:lstStyle/>
        <a:p>
          <a:endParaRPr lang="en-US"/>
        </a:p>
      </dgm:t>
    </dgm:pt>
    <dgm:pt modelId="{0217B836-E959-4405-8C09-9EFADF654BE0}" type="sibTrans" cxnId="{BA97B283-A41B-41E6-B2FF-F3666B3DB77C}">
      <dgm:prSet/>
      <dgm:spPr/>
      <dgm:t>
        <a:bodyPr/>
        <a:lstStyle/>
        <a:p>
          <a:endParaRPr lang="en-US"/>
        </a:p>
      </dgm:t>
    </dgm:pt>
    <dgm:pt modelId="{DD7B6AAF-DF88-4A00-8492-F6026BA34B9D}">
      <dgm:prSet/>
      <dgm:spPr/>
      <dgm:t>
        <a:bodyPr/>
        <a:lstStyle/>
        <a:p>
          <a:r>
            <a:rPr lang="en-US" dirty="0" smtClean="0"/>
            <a:t>YES</a:t>
          </a:r>
          <a:endParaRPr lang="en-US" dirty="0"/>
        </a:p>
      </dgm:t>
    </dgm:pt>
    <dgm:pt modelId="{C1C5532E-1C34-466A-AD18-B19F6A3E3E0A}" type="parTrans" cxnId="{7A3ADCD6-46A1-4C4B-88CC-1CACD06DA841}">
      <dgm:prSet/>
      <dgm:spPr/>
      <dgm:t>
        <a:bodyPr/>
        <a:lstStyle/>
        <a:p>
          <a:endParaRPr lang="en-US"/>
        </a:p>
      </dgm:t>
    </dgm:pt>
    <dgm:pt modelId="{48C0A0A3-D911-4B5D-B5F7-7642ADDB7BF0}" type="sibTrans" cxnId="{7A3ADCD6-46A1-4C4B-88CC-1CACD06DA841}">
      <dgm:prSet/>
      <dgm:spPr/>
      <dgm:t>
        <a:bodyPr/>
        <a:lstStyle/>
        <a:p>
          <a:endParaRPr lang="en-US"/>
        </a:p>
      </dgm:t>
    </dgm:pt>
    <dgm:pt modelId="{404CB122-786D-4CAA-BB51-291D296CA224}">
      <dgm:prSet/>
      <dgm:spPr/>
      <dgm:t>
        <a:bodyPr/>
        <a:lstStyle/>
        <a:p>
          <a:r>
            <a:rPr lang="en-US" dirty="0" smtClean="0"/>
            <a:t>YES</a:t>
          </a:r>
          <a:endParaRPr lang="en-US" dirty="0"/>
        </a:p>
      </dgm:t>
    </dgm:pt>
    <dgm:pt modelId="{B0F7C755-6E26-449B-806C-6EA5CDFCA977}" type="parTrans" cxnId="{542C3B5C-597C-4F0E-9439-CEAF010BB87E}">
      <dgm:prSet/>
      <dgm:spPr/>
      <dgm:t>
        <a:bodyPr/>
        <a:lstStyle/>
        <a:p>
          <a:endParaRPr lang="en-US"/>
        </a:p>
      </dgm:t>
    </dgm:pt>
    <dgm:pt modelId="{9027C4DD-46C0-4B05-BC81-BD1A023FABA3}" type="sibTrans" cxnId="{542C3B5C-597C-4F0E-9439-CEAF010BB87E}">
      <dgm:prSet/>
      <dgm:spPr/>
      <dgm:t>
        <a:bodyPr/>
        <a:lstStyle/>
        <a:p>
          <a:endParaRPr lang="en-US"/>
        </a:p>
      </dgm:t>
    </dgm:pt>
    <dgm:pt modelId="{363C8E80-72AC-482E-8440-243BD96BC6A8}">
      <dgm:prSet custT="1"/>
      <dgm:spPr/>
      <dgm:t>
        <a:bodyPr/>
        <a:lstStyle/>
        <a:p>
          <a:r>
            <a:rPr lang="en-US" sz="1800" dirty="0" smtClean="0"/>
            <a:t>Proceed to Design an efficient ALGORITHM</a:t>
          </a:r>
          <a:endParaRPr lang="en-US" sz="1800" dirty="0"/>
        </a:p>
      </dgm:t>
    </dgm:pt>
    <dgm:pt modelId="{494B9AFA-C5D7-4ECD-ABD8-294AE90EB8A1}" type="parTrans" cxnId="{613A2516-D052-4C5E-868E-59D3083C6247}">
      <dgm:prSet/>
      <dgm:spPr/>
      <dgm:t>
        <a:bodyPr/>
        <a:lstStyle/>
        <a:p>
          <a:endParaRPr lang="en-US"/>
        </a:p>
      </dgm:t>
    </dgm:pt>
    <dgm:pt modelId="{8200613F-7AB9-480C-BD97-E0555B4F78CC}" type="sibTrans" cxnId="{613A2516-D052-4C5E-868E-59D3083C6247}">
      <dgm:prSet/>
      <dgm:spPr/>
      <dgm:t>
        <a:bodyPr/>
        <a:lstStyle/>
        <a:p>
          <a:endParaRPr lang="en-US"/>
        </a:p>
      </dgm:t>
    </dgm:pt>
    <dgm:pt modelId="{89288110-AFAF-47B5-982A-BF3685AA7473}" type="pres">
      <dgm:prSet presAssocID="{BBD430E5-253A-4110-A76F-3D66F89ED04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952EBA8-8E31-4D4F-86FC-3C6CE9CC36BF}" type="pres">
      <dgm:prSet presAssocID="{2D2020E0-D4D6-4AA2-8F06-4FAC48A7E232}" presName="hierRoot1" presStyleCnt="0"/>
      <dgm:spPr/>
    </dgm:pt>
    <dgm:pt modelId="{C57E6A85-927C-4F31-A590-B690D0ECB992}" type="pres">
      <dgm:prSet presAssocID="{2D2020E0-D4D6-4AA2-8F06-4FAC48A7E232}" presName="composite" presStyleCnt="0"/>
      <dgm:spPr/>
    </dgm:pt>
    <dgm:pt modelId="{E20CA3CC-EDB7-4E39-BC21-3739F8F7B73B}" type="pres">
      <dgm:prSet presAssocID="{2D2020E0-D4D6-4AA2-8F06-4FAC48A7E232}" presName="background" presStyleLbl="node0" presStyleIdx="0" presStyleCnt="1"/>
      <dgm:spPr/>
    </dgm:pt>
    <dgm:pt modelId="{C2CB90BC-248F-4502-9D44-42A9492AA8E1}" type="pres">
      <dgm:prSet presAssocID="{2D2020E0-D4D6-4AA2-8F06-4FAC48A7E232}" presName="text" presStyleLbl="fgAcc0" presStyleIdx="0" presStyleCnt="1" custScaleX="355146" custScaleY="434291" custLinFactNeighborX="3181" custLinFactNeighborY="-9747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E1F4BF7-1735-4E83-9F3D-21A43DBF61C3}" type="pres">
      <dgm:prSet presAssocID="{2D2020E0-D4D6-4AA2-8F06-4FAC48A7E232}" presName="hierChild2" presStyleCnt="0"/>
      <dgm:spPr/>
    </dgm:pt>
    <dgm:pt modelId="{3A7E40A0-8434-4CED-8B7E-01099D0C0DF0}" type="pres">
      <dgm:prSet presAssocID="{6F1AF017-D08C-459D-8108-648AE00A1B30}" presName="Name10" presStyleLbl="parChTrans1D2" presStyleIdx="0" presStyleCnt="4"/>
      <dgm:spPr/>
      <dgm:t>
        <a:bodyPr/>
        <a:lstStyle/>
        <a:p>
          <a:endParaRPr lang="en-US"/>
        </a:p>
      </dgm:t>
    </dgm:pt>
    <dgm:pt modelId="{35E17B73-DCF8-486B-890C-90CC30B89463}" type="pres">
      <dgm:prSet presAssocID="{B1931121-9670-467C-8D43-31D208EF8507}" presName="hierRoot2" presStyleCnt="0"/>
      <dgm:spPr/>
    </dgm:pt>
    <dgm:pt modelId="{3F4356BA-4DEA-4D94-9EF5-81BFAF4A9AAF}" type="pres">
      <dgm:prSet presAssocID="{B1931121-9670-467C-8D43-31D208EF8507}" presName="composite2" presStyleCnt="0"/>
      <dgm:spPr/>
    </dgm:pt>
    <dgm:pt modelId="{1F6F9CEE-DA5D-46AF-9C07-8C62C1350EEF}" type="pres">
      <dgm:prSet presAssocID="{B1931121-9670-467C-8D43-31D208EF8507}" presName="background2" presStyleLbl="node2" presStyleIdx="0" presStyleCnt="4"/>
      <dgm:spPr/>
    </dgm:pt>
    <dgm:pt modelId="{B8DFD458-D009-4113-B3DC-50A1141F6E43}" type="pres">
      <dgm:prSet presAssocID="{B1931121-9670-467C-8D43-31D208EF8507}" presName="text2" presStyleLbl="fgAcc2" presStyleIdx="0" presStyleCnt="4" custScaleX="468163" custScaleY="30574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9FCB419-C0EA-4B5B-BBA9-2276EBBC42B4}" type="pres">
      <dgm:prSet presAssocID="{B1931121-9670-467C-8D43-31D208EF8507}" presName="hierChild3" presStyleCnt="0"/>
      <dgm:spPr/>
    </dgm:pt>
    <dgm:pt modelId="{A940856C-C84F-4005-AB24-6ED54D80E7D0}" type="pres">
      <dgm:prSet presAssocID="{5E03991A-6D2A-4734-A171-9B8664AE1A3E}" presName="Name17" presStyleLbl="parChTrans1D3" presStyleIdx="0" presStyleCnt="8"/>
      <dgm:spPr/>
      <dgm:t>
        <a:bodyPr/>
        <a:lstStyle/>
        <a:p>
          <a:endParaRPr lang="en-US"/>
        </a:p>
      </dgm:t>
    </dgm:pt>
    <dgm:pt modelId="{65BA90F7-6C3B-4F8C-A073-C9E883496962}" type="pres">
      <dgm:prSet presAssocID="{57E4412B-0467-475D-BA64-A8F45E848952}" presName="hierRoot3" presStyleCnt="0"/>
      <dgm:spPr/>
    </dgm:pt>
    <dgm:pt modelId="{0E0B444A-B853-4984-AF4F-6321E9460300}" type="pres">
      <dgm:prSet presAssocID="{57E4412B-0467-475D-BA64-A8F45E848952}" presName="composite3" presStyleCnt="0"/>
      <dgm:spPr/>
    </dgm:pt>
    <dgm:pt modelId="{E43FF23E-2E2C-42C4-97FD-84394DA7D01C}" type="pres">
      <dgm:prSet presAssocID="{57E4412B-0467-475D-BA64-A8F45E848952}" presName="background3" presStyleLbl="node3" presStyleIdx="0" presStyleCnt="8"/>
      <dgm:spPr/>
    </dgm:pt>
    <dgm:pt modelId="{3705D5FF-C251-4E99-B7EC-CD93414435D8}" type="pres">
      <dgm:prSet presAssocID="{57E4412B-0467-475D-BA64-A8F45E848952}" presName="text3" presStyleLbl="fgAcc3" presStyleIdx="0" presStyleCnt="8" custScaleX="348339" custScaleY="401993" custLinFactNeighborX="1197" custLinFactNeighborY="8895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8F837A-E2C7-49EA-AABD-8BF52C6E6297}" type="pres">
      <dgm:prSet presAssocID="{57E4412B-0467-475D-BA64-A8F45E848952}" presName="hierChild4" presStyleCnt="0"/>
      <dgm:spPr/>
    </dgm:pt>
    <dgm:pt modelId="{16688E9F-2172-42F1-94A0-B3A2FC17257E}" type="pres">
      <dgm:prSet presAssocID="{B4354774-A7FD-45C6-BF9F-E67B943A7F62}" presName="Name17" presStyleLbl="parChTrans1D3" presStyleIdx="1" presStyleCnt="8"/>
      <dgm:spPr/>
      <dgm:t>
        <a:bodyPr/>
        <a:lstStyle/>
        <a:p>
          <a:endParaRPr lang="en-US"/>
        </a:p>
      </dgm:t>
    </dgm:pt>
    <dgm:pt modelId="{837779B0-1532-470F-BACE-243808CBF255}" type="pres">
      <dgm:prSet presAssocID="{C4CE1C99-96C2-4CA2-B8D2-11A552046084}" presName="hierRoot3" presStyleCnt="0"/>
      <dgm:spPr/>
    </dgm:pt>
    <dgm:pt modelId="{B5140A3A-9E8B-4D4C-B454-E727BE69C3A2}" type="pres">
      <dgm:prSet presAssocID="{C4CE1C99-96C2-4CA2-B8D2-11A552046084}" presName="composite3" presStyleCnt="0"/>
      <dgm:spPr/>
    </dgm:pt>
    <dgm:pt modelId="{6F38073E-0DBE-49D1-96A6-8FB0B43E74A8}" type="pres">
      <dgm:prSet presAssocID="{C4CE1C99-96C2-4CA2-B8D2-11A552046084}" presName="background3" presStyleLbl="node3" presStyleIdx="1" presStyleCnt="8"/>
      <dgm:spPr/>
    </dgm:pt>
    <dgm:pt modelId="{79E1C1A5-63C9-4A09-8D4C-EB37C0479A96}" type="pres">
      <dgm:prSet presAssocID="{C4CE1C99-96C2-4CA2-B8D2-11A552046084}" presName="text3" presStyleLbl="fgAcc3" presStyleIdx="1" presStyleCnt="8" custScaleX="311076" custScaleY="401994" custLinFactNeighborX="13238" custLinFactNeighborY="8895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BCB87AC-911F-4444-9A0B-4A28E92B14F6}" type="pres">
      <dgm:prSet presAssocID="{C4CE1C99-96C2-4CA2-B8D2-11A552046084}" presName="hierChild4" presStyleCnt="0"/>
      <dgm:spPr/>
    </dgm:pt>
    <dgm:pt modelId="{314D86B5-276F-497C-8114-CDC87D7F7120}" type="pres">
      <dgm:prSet presAssocID="{409DE850-6B0F-476E-AB44-351EE7402355}" presName="Name10" presStyleLbl="parChTrans1D2" presStyleIdx="1" presStyleCnt="4"/>
      <dgm:spPr/>
      <dgm:t>
        <a:bodyPr/>
        <a:lstStyle/>
        <a:p>
          <a:endParaRPr lang="en-US"/>
        </a:p>
      </dgm:t>
    </dgm:pt>
    <dgm:pt modelId="{30F125D9-D4C0-46C5-81B7-AA131EC98009}" type="pres">
      <dgm:prSet presAssocID="{20C7A458-E99A-45E7-A871-F79F9F536568}" presName="hierRoot2" presStyleCnt="0"/>
      <dgm:spPr/>
    </dgm:pt>
    <dgm:pt modelId="{9C975A90-AB7C-477F-B88D-FB4F92C2ECAE}" type="pres">
      <dgm:prSet presAssocID="{20C7A458-E99A-45E7-A871-F79F9F536568}" presName="composite2" presStyleCnt="0"/>
      <dgm:spPr/>
    </dgm:pt>
    <dgm:pt modelId="{FDFFE302-6819-45B1-8E89-91E88FE92D55}" type="pres">
      <dgm:prSet presAssocID="{20C7A458-E99A-45E7-A871-F79F9F536568}" presName="background2" presStyleLbl="node2" presStyleIdx="1" presStyleCnt="4"/>
      <dgm:spPr/>
    </dgm:pt>
    <dgm:pt modelId="{2B9611EE-752D-44B6-AE21-0779A33D2371}" type="pres">
      <dgm:prSet presAssocID="{20C7A458-E99A-45E7-A871-F79F9F536568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2277CAA-9BA3-4D7F-85B2-26807001A4E5}" type="pres">
      <dgm:prSet presAssocID="{20C7A458-E99A-45E7-A871-F79F9F536568}" presName="hierChild3" presStyleCnt="0"/>
      <dgm:spPr/>
    </dgm:pt>
    <dgm:pt modelId="{DCBB0247-052E-45B9-BEFF-643C9F8EC177}" type="pres">
      <dgm:prSet presAssocID="{455ADAEA-D121-4EBE-A27B-B2B50F0AA00B}" presName="Name17" presStyleLbl="parChTrans1D3" presStyleIdx="2" presStyleCnt="8"/>
      <dgm:spPr/>
      <dgm:t>
        <a:bodyPr/>
        <a:lstStyle/>
        <a:p>
          <a:endParaRPr lang="en-US"/>
        </a:p>
      </dgm:t>
    </dgm:pt>
    <dgm:pt modelId="{D325BB76-F60F-4EF9-A7BE-E58803EF4DC9}" type="pres">
      <dgm:prSet presAssocID="{A5110D0A-7701-491B-BFC4-80F78DC68696}" presName="hierRoot3" presStyleCnt="0"/>
      <dgm:spPr/>
    </dgm:pt>
    <dgm:pt modelId="{63F61B80-D84B-43D7-BDD1-0100C0E8BD8C}" type="pres">
      <dgm:prSet presAssocID="{A5110D0A-7701-491B-BFC4-80F78DC68696}" presName="composite3" presStyleCnt="0"/>
      <dgm:spPr/>
    </dgm:pt>
    <dgm:pt modelId="{209EA4E2-C449-43C7-A19B-CD9B535BFA8D}" type="pres">
      <dgm:prSet presAssocID="{A5110D0A-7701-491B-BFC4-80F78DC68696}" presName="background3" presStyleLbl="node3" presStyleIdx="2" presStyleCnt="8"/>
      <dgm:spPr/>
    </dgm:pt>
    <dgm:pt modelId="{0BC346B3-8E43-4161-A8D2-1B1544B55CA0}" type="pres">
      <dgm:prSet presAssocID="{A5110D0A-7701-491B-BFC4-80F78DC68696}" presName="text3" presStyleLbl="fgAcc3" presStyleIdx="2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F2266D-3BF7-43FA-AE0A-4C10EAB68646}" type="pres">
      <dgm:prSet presAssocID="{A5110D0A-7701-491B-BFC4-80F78DC68696}" presName="hierChild4" presStyleCnt="0"/>
      <dgm:spPr/>
    </dgm:pt>
    <dgm:pt modelId="{97366659-EA02-4CBE-A3E6-BEAB9CA0782F}" type="pres">
      <dgm:prSet presAssocID="{5E31977D-A712-45C8-8048-AE5F063C37DC}" presName="Name17" presStyleLbl="parChTrans1D3" presStyleIdx="3" presStyleCnt="8"/>
      <dgm:spPr/>
      <dgm:t>
        <a:bodyPr/>
        <a:lstStyle/>
        <a:p>
          <a:endParaRPr lang="en-US"/>
        </a:p>
      </dgm:t>
    </dgm:pt>
    <dgm:pt modelId="{89F5993F-6F22-4138-B3C4-D78924CAA5FD}" type="pres">
      <dgm:prSet presAssocID="{BF758ABD-A571-4CF7-8849-A4C3990788F3}" presName="hierRoot3" presStyleCnt="0"/>
      <dgm:spPr/>
    </dgm:pt>
    <dgm:pt modelId="{141E5521-177D-417A-916C-81D6D3D16D6F}" type="pres">
      <dgm:prSet presAssocID="{BF758ABD-A571-4CF7-8849-A4C3990788F3}" presName="composite3" presStyleCnt="0"/>
      <dgm:spPr/>
    </dgm:pt>
    <dgm:pt modelId="{0554B560-E701-47CC-B603-4E7ABAA4F9A9}" type="pres">
      <dgm:prSet presAssocID="{BF758ABD-A571-4CF7-8849-A4C3990788F3}" presName="background3" presStyleLbl="node3" presStyleIdx="3" presStyleCnt="8"/>
      <dgm:spPr/>
    </dgm:pt>
    <dgm:pt modelId="{A5E02B6F-0034-4BB4-8A1D-6BF69A510240}" type="pres">
      <dgm:prSet presAssocID="{BF758ABD-A571-4CF7-8849-A4C3990788F3}" presName="text3" presStyleLbl="fgAcc3" presStyleIdx="3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37B3F2D-0D3C-4E2B-90C2-CD3AE1111996}" type="pres">
      <dgm:prSet presAssocID="{BF758ABD-A571-4CF7-8849-A4C3990788F3}" presName="hierChild4" presStyleCnt="0"/>
      <dgm:spPr/>
    </dgm:pt>
    <dgm:pt modelId="{D8F72013-6DE5-4F5E-9CC2-0B9EBEF73841}" type="pres">
      <dgm:prSet presAssocID="{32F49FBC-197D-4059-89FF-CE80368DBE48}" presName="Name10" presStyleLbl="parChTrans1D2" presStyleIdx="2" presStyleCnt="4"/>
      <dgm:spPr/>
      <dgm:t>
        <a:bodyPr/>
        <a:lstStyle/>
        <a:p>
          <a:endParaRPr lang="en-US"/>
        </a:p>
      </dgm:t>
    </dgm:pt>
    <dgm:pt modelId="{ADE525AD-4587-4C58-824E-CE5E34684F22}" type="pres">
      <dgm:prSet presAssocID="{09103D34-BBA6-4794-8DD4-5ACD46EB3556}" presName="hierRoot2" presStyleCnt="0"/>
      <dgm:spPr/>
    </dgm:pt>
    <dgm:pt modelId="{4A0120FF-4FBC-40DD-8C8D-A8A4FDD88E83}" type="pres">
      <dgm:prSet presAssocID="{09103D34-BBA6-4794-8DD4-5ACD46EB3556}" presName="composite2" presStyleCnt="0"/>
      <dgm:spPr/>
    </dgm:pt>
    <dgm:pt modelId="{817E0167-9F3E-4FCF-9798-FA3B0F93247F}" type="pres">
      <dgm:prSet presAssocID="{09103D34-BBA6-4794-8DD4-5ACD46EB3556}" presName="background2" presStyleLbl="node2" presStyleIdx="2" presStyleCnt="4"/>
      <dgm:spPr/>
    </dgm:pt>
    <dgm:pt modelId="{30696597-BF1D-46B9-9BF5-74E30BF9E084}" type="pres">
      <dgm:prSet presAssocID="{09103D34-BBA6-4794-8DD4-5ACD46EB3556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C54B50-459F-4A22-8623-3003ED009251}" type="pres">
      <dgm:prSet presAssocID="{09103D34-BBA6-4794-8DD4-5ACD46EB3556}" presName="hierChild3" presStyleCnt="0"/>
      <dgm:spPr/>
    </dgm:pt>
    <dgm:pt modelId="{EE899AF0-73BD-44EC-B9B8-5FC8BEECE56A}" type="pres">
      <dgm:prSet presAssocID="{B4D7CE73-892C-4B0B-BD0D-D818526CE36C}" presName="Name17" presStyleLbl="parChTrans1D3" presStyleIdx="4" presStyleCnt="8"/>
      <dgm:spPr/>
      <dgm:t>
        <a:bodyPr/>
        <a:lstStyle/>
        <a:p>
          <a:endParaRPr lang="en-US"/>
        </a:p>
      </dgm:t>
    </dgm:pt>
    <dgm:pt modelId="{DF6A167D-9D56-4AC0-BDA1-B6068BC7125E}" type="pres">
      <dgm:prSet presAssocID="{288EB593-3C58-4DD3-9C05-347F365C78CD}" presName="hierRoot3" presStyleCnt="0"/>
      <dgm:spPr/>
    </dgm:pt>
    <dgm:pt modelId="{77F1511C-15FC-4F09-A821-1F74F57D716A}" type="pres">
      <dgm:prSet presAssocID="{288EB593-3C58-4DD3-9C05-347F365C78CD}" presName="composite3" presStyleCnt="0"/>
      <dgm:spPr/>
    </dgm:pt>
    <dgm:pt modelId="{8931DD9C-EE32-4729-8B44-6336C7831A64}" type="pres">
      <dgm:prSet presAssocID="{288EB593-3C58-4DD3-9C05-347F365C78CD}" presName="background3" presStyleLbl="node3" presStyleIdx="4" presStyleCnt="8"/>
      <dgm:spPr/>
    </dgm:pt>
    <dgm:pt modelId="{56F2BF86-75F7-4D16-947C-552C318B73BD}" type="pres">
      <dgm:prSet presAssocID="{288EB593-3C58-4DD3-9C05-347F365C78CD}" presName="text3" presStyleLbl="fgAcc3" presStyleIdx="4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07C7023-FDD3-4285-B396-2CDF64C7DDC5}" type="pres">
      <dgm:prSet presAssocID="{288EB593-3C58-4DD3-9C05-347F365C78CD}" presName="hierChild4" presStyleCnt="0"/>
      <dgm:spPr/>
    </dgm:pt>
    <dgm:pt modelId="{D29B0AE8-4516-4CF0-B510-F61920988E58}" type="pres">
      <dgm:prSet presAssocID="{BCAC8E4C-7CCD-487B-9E6A-E3E00C73F57A}" presName="Name17" presStyleLbl="parChTrans1D3" presStyleIdx="5" presStyleCnt="8"/>
      <dgm:spPr/>
      <dgm:t>
        <a:bodyPr/>
        <a:lstStyle/>
        <a:p>
          <a:endParaRPr lang="en-US"/>
        </a:p>
      </dgm:t>
    </dgm:pt>
    <dgm:pt modelId="{B31734B5-67B7-4913-82C6-735E6E428D1E}" type="pres">
      <dgm:prSet presAssocID="{FC8E9DBB-F20C-4C79-A2BE-3924D6402073}" presName="hierRoot3" presStyleCnt="0"/>
      <dgm:spPr/>
    </dgm:pt>
    <dgm:pt modelId="{96AEA70C-2933-4A0C-A314-05C30F14FAB3}" type="pres">
      <dgm:prSet presAssocID="{FC8E9DBB-F20C-4C79-A2BE-3924D6402073}" presName="composite3" presStyleCnt="0"/>
      <dgm:spPr/>
    </dgm:pt>
    <dgm:pt modelId="{8421903A-88C1-4802-9FD8-7219797D651E}" type="pres">
      <dgm:prSet presAssocID="{FC8E9DBB-F20C-4C79-A2BE-3924D6402073}" presName="background3" presStyleLbl="node3" presStyleIdx="5" presStyleCnt="8"/>
      <dgm:spPr/>
    </dgm:pt>
    <dgm:pt modelId="{DA817BFB-456C-409C-9A01-BFEC40660DBA}" type="pres">
      <dgm:prSet presAssocID="{FC8E9DBB-F20C-4C79-A2BE-3924D6402073}" presName="text3" presStyleLbl="fgAcc3" presStyleIdx="5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C4CADB8-13FD-437C-98AF-17174952915C}" type="pres">
      <dgm:prSet presAssocID="{FC8E9DBB-F20C-4C79-A2BE-3924D6402073}" presName="hierChild4" presStyleCnt="0"/>
      <dgm:spPr/>
    </dgm:pt>
    <dgm:pt modelId="{0DAEFC9A-FE9D-443A-8BD4-EF4503065FF9}" type="pres">
      <dgm:prSet presAssocID="{7077BC81-136D-4506-80A8-08CF5B680293}" presName="Name10" presStyleLbl="parChTrans1D2" presStyleIdx="3" presStyleCnt="4"/>
      <dgm:spPr/>
      <dgm:t>
        <a:bodyPr/>
        <a:lstStyle/>
        <a:p>
          <a:endParaRPr lang="en-US"/>
        </a:p>
      </dgm:t>
    </dgm:pt>
    <dgm:pt modelId="{0269B739-64DF-4F24-AEEB-C5FF4D04569F}" type="pres">
      <dgm:prSet presAssocID="{C9B43AA5-260C-4A72-B214-689016D9D466}" presName="hierRoot2" presStyleCnt="0"/>
      <dgm:spPr/>
    </dgm:pt>
    <dgm:pt modelId="{1E847393-266D-43A8-8BFD-7BC098BD1A72}" type="pres">
      <dgm:prSet presAssocID="{C9B43AA5-260C-4A72-B214-689016D9D466}" presName="composite2" presStyleCnt="0"/>
      <dgm:spPr/>
    </dgm:pt>
    <dgm:pt modelId="{4748284F-AAC4-4205-9B69-8A0A7F2407F9}" type="pres">
      <dgm:prSet presAssocID="{C9B43AA5-260C-4A72-B214-689016D9D466}" presName="background2" presStyleLbl="node2" presStyleIdx="3" presStyleCnt="4"/>
      <dgm:spPr/>
    </dgm:pt>
    <dgm:pt modelId="{CD80E9E3-732B-4F70-A2EA-A1797E75A251}" type="pres">
      <dgm:prSet presAssocID="{C9B43AA5-260C-4A72-B214-689016D9D466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DB3FCF-5B0A-43F6-BD2E-D5F5836F3B14}" type="pres">
      <dgm:prSet presAssocID="{C9B43AA5-260C-4A72-B214-689016D9D466}" presName="hierChild3" presStyleCnt="0"/>
      <dgm:spPr/>
    </dgm:pt>
    <dgm:pt modelId="{4D02BBB9-E7A5-4FAB-911C-22B7E9B3A0E2}" type="pres">
      <dgm:prSet presAssocID="{C1C5532E-1C34-466A-AD18-B19F6A3E3E0A}" presName="Name17" presStyleLbl="parChTrans1D3" presStyleIdx="6" presStyleCnt="8"/>
      <dgm:spPr/>
      <dgm:t>
        <a:bodyPr/>
        <a:lstStyle/>
        <a:p>
          <a:endParaRPr lang="en-US"/>
        </a:p>
      </dgm:t>
    </dgm:pt>
    <dgm:pt modelId="{2322125B-6397-4D32-AEB8-C051CA8F6E89}" type="pres">
      <dgm:prSet presAssocID="{DD7B6AAF-DF88-4A00-8492-F6026BA34B9D}" presName="hierRoot3" presStyleCnt="0"/>
      <dgm:spPr/>
    </dgm:pt>
    <dgm:pt modelId="{B424D4F2-4F6E-4652-9EB4-BE3B455935AD}" type="pres">
      <dgm:prSet presAssocID="{DD7B6AAF-DF88-4A00-8492-F6026BA34B9D}" presName="composite3" presStyleCnt="0"/>
      <dgm:spPr/>
    </dgm:pt>
    <dgm:pt modelId="{92ECF07A-B4F6-4FBA-8E9F-3597D16BCDEF}" type="pres">
      <dgm:prSet presAssocID="{DD7B6AAF-DF88-4A00-8492-F6026BA34B9D}" presName="background3" presStyleLbl="node3" presStyleIdx="6" presStyleCnt="8"/>
      <dgm:spPr/>
    </dgm:pt>
    <dgm:pt modelId="{500FE2BA-898F-46E7-9B05-A8C39B773A9B}" type="pres">
      <dgm:prSet presAssocID="{DD7B6AAF-DF88-4A00-8492-F6026BA34B9D}" presName="text3" presStyleLbl="fgAcc3" presStyleIdx="6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195CD8A-DBA9-4471-8243-A08D7415A3D3}" type="pres">
      <dgm:prSet presAssocID="{DD7B6AAF-DF88-4A00-8492-F6026BA34B9D}" presName="hierChild4" presStyleCnt="0"/>
      <dgm:spPr/>
    </dgm:pt>
    <dgm:pt modelId="{29963B95-CDED-4498-9CB7-53444803E102}" type="pres">
      <dgm:prSet presAssocID="{B0F7C755-6E26-449B-806C-6EA5CDFCA977}" presName="Name17" presStyleLbl="parChTrans1D3" presStyleIdx="7" presStyleCnt="8"/>
      <dgm:spPr/>
      <dgm:t>
        <a:bodyPr/>
        <a:lstStyle/>
        <a:p>
          <a:endParaRPr lang="en-US"/>
        </a:p>
      </dgm:t>
    </dgm:pt>
    <dgm:pt modelId="{944DA73E-586A-4F67-9DD9-2B7D38F62CEB}" type="pres">
      <dgm:prSet presAssocID="{404CB122-786D-4CAA-BB51-291D296CA224}" presName="hierRoot3" presStyleCnt="0"/>
      <dgm:spPr/>
    </dgm:pt>
    <dgm:pt modelId="{2E9D02C9-E631-4466-8DEB-C04E0600B603}" type="pres">
      <dgm:prSet presAssocID="{404CB122-786D-4CAA-BB51-291D296CA224}" presName="composite3" presStyleCnt="0"/>
      <dgm:spPr/>
    </dgm:pt>
    <dgm:pt modelId="{915CFE00-DA78-4C0D-BD1F-6C248CAA8A29}" type="pres">
      <dgm:prSet presAssocID="{404CB122-786D-4CAA-BB51-291D296CA224}" presName="background3" presStyleLbl="node3" presStyleIdx="7" presStyleCnt="8"/>
      <dgm:spPr/>
    </dgm:pt>
    <dgm:pt modelId="{BA5E5A0D-F569-466B-92C4-BBD50B70C4AC}" type="pres">
      <dgm:prSet presAssocID="{404CB122-786D-4CAA-BB51-291D296CA224}" presName="text3" presStyleLbl="fgAcc3" presStyleIdx="7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4F4BE50-546A-433F-8614-F621EFA56F83}" type="pres">
      <dgm:prSet presAssocID="{404CB122-786D-4CAA-BB51-291D296CA224}" presName="hierChild4" presStyleCnt="0"/>
      <dgm:spPr/>
    </dgm:pt>
    <dgm:pt modelId="{8A7CAA35-B163-483F-A215-283A17B4C1BD}" type="pres">
      <dgm:prSet presAssocID="{494B9AFA-C5D7-4ECD-ABD8-294AE90EB8A1}" presName="Name23" presStyleLbl="parChTrans1D4" presStyleIdx="0" presStyleCnt="1"/>
      <dgm:spPr/>
      <dgm:t>
        <a:bodyPr/>
        <a:lstStyle/>
        <a:p>
          <a:endParaRPr lang="en-US"/>
        </a:p>
      </dgm:t>
    </dgm:pt>
    <dgm:pt modelId="{85CA5161-E619-497D-96EB-4C0585825907}" type="pres">
      <dgm:prSet presAssocID="{363C8E80-72AC-482E-8440-243BD96BC6A8}" presName="hierRoot4" presStyleCnt="0"/>
      <dgm:spPr/>
    </dgm:pt>
    <dgm:pt modelId="{E6C498BA-462B-4A77-B5F1-1F086D1960CD}" type="pres">
      <dgm:prSet presAssocID="{363C8E80-72AC-482E-8440-243BD96BC6A8}" presName="composite4" presStyleCnt="0"/>
      <dgm:spPr/>
    </dgm:pt>
    <dgm:pt modelId="{9888AD16-BB6E-4A8F-B2CA-E0AB1CF45CFA}" type="pres">
      <dgm:prSet presAssocID="{363C8E80-72AC-482E-8440-243BD96BC6A8}" presName="background4" presStyleLbl="node4" presStyleIdx="0" presStyleCnt="1"/>
      <dgm:spPr/>
    </dgm:pt>
    <dgm:pt modelId="{7FF16F56-028D-4207-BD54-79822B5CFF1B}" type="pres">
      <dgm:prSet presAssocID="{363C8E80-72AC-482E-8440-243BD96BC6A8}" presName="text4" presStyleLbl="fgAcc4" presStyleIdx="0" presStyleCnt="1" custScaleX="413039" custScaleY="342381" custLinFactX="-59915" custLinFactNeighborX="-100000" custLinFactNeighborY="857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4A4D74A-D36C-4F92-8260-A5B89E60D47F}" type="pres">
      <dgm:prSet presAssocID="{363C8E80-72AC-482E-8440-243BD96BC6A8}" presName="hierChild5" presStyleCnt="0"/>
      <dgm:spPr/>
    </dgm:pt>
  </dgm:ptLst>
  <dgm:cxnLst>
    <dgm:cxn modelId="{CC1CE755-6255-431E-85C9-2537F5E1613E}" type="presOf" srcId="{288EB593-3C58-4DD3-9C05-347F365C78CD}" destId="{56F2BF86-75F7-4D16-947C-552C318B73BD}" srcOrd="0" destOrd="0" presId="urn:microsoft.com/office/officeart/2005/8/layout/hierarchy1"/>
    <dgm:cxn modelId="{CB17E102-90F0-477F-9550-B5C5C4C30C8C}" type="presOf" srcId="{455ADAEA-D121-4EBE-A27B-B2B50F0AA00B}" destId="{DCBB0247-052E-45B9-BEFF-643C9F8EC177}" srcOrd="0" destOrd="0" presId="urn:microsoft.com/office/officeart/2005/8/layout/hierarchy1"/>
    <dgm:cxn modelId="{EC49D93E-1597-4CCD-BA0F-55271CB340D8}" srcId="{B1931121-9670-467C-8D43-31D208EF8507}" destId="{C4CE1C99-96C2-4CA2-B8D2-11A552046084}" srcOrd="1" destOrd="0" parTransId="{B4354774-A7FD-45C6-BF9F-E67B943A7F62}" sibTransId="{25AD4142-7850-4E5E-BF82-2C5235210BE5}"/>
    <dgm:cxn modelId="{46CF274E-BF0E-4711-9F33-67ED5F65D705}" type="presOf" srcId="{B0F7C755-6E26-449B-806C-6EA5CDFCA977}" destId="{29963B95-CDED-4498-9CB7-53444803E102}" srcOrd="0" destOrd="0" presId="urn:microsoft.com/office/officeart/2005/8/layout/hierarchy1"/>
    <dgm:cxn modelId="{03AD8537-5A65-47DD-895D-2D613D479C57}" srcId="{BBD430E5-253A-4110-A76F-3D66F89ED048}" destId="{2D2020E0-D4D6-4AA2-8F06-4FAC48A7E232}" srcOrd="0" destOrd="0" parTransId="{073CA868-92F5-4B97-9ADD-DC1449A34A66}" sibTransId="{47C4529A-B8C8-4C84-A285-F1B373DB5AC9}"/>
    <dgm:cxn modelId="{BF94C337-B55A-4C5C-80B8-0ED67EF84E2F}" type="presOf" srcId="{7077BC81-136D-4506-80A8-08CF5B680293}" destId="{0DAEFC9A-FE9D-443A-8BD4-EF4503065FF9}" srcOrd="0" destOrd="0" presId="urn:microsoft.com/office/officeart/2005/8/layout/hierarchy1"/>
    <dgm:cxn modelId="{D9F4E127-1611-4781-8F2D-0599A6FB491B}" type="presOf" srcId="{409DE850-6B0F-476E-AB44-351EE7402355}" destId="{314D86B5-276F-497C-8114-CDC87D7F7120}" srcOrd="0" destOrd="0" presId="urn:microsoft.com/office/officeart/2005/8/layout/hierarchy1"/>
    <dgm:cxn modelId="{0518D4E8-2B9D-46AC-88F4-CC3024F86A5F}" srcId="{B1931121-9670-467C-8D43-31D208EF8507}" destId="{57E4412B-0467-475D-BA64-A8F45E848952}" srcOrd="0" destOrd="0" parTransId="{5E03991A-6D2A-4734-A171-9B8664AE1A3E}" sibTransId="{D53643AF-889A-4EDD-9680-78B13A052066}"/>
    <dgm:cxn modelId="{4B06C49F-3A89-45BD-BBE1-F5D5564D3687}" type="presOf" srcId="{404CB122-786D-4CAA-BB51-291D296CA224}" destId="{BA5E5A0D-F569-466B-92C4-BBD50B70C4AC}" srcOrd="0" destOrd="0" presId="urn:microsoft.com/office/officeart/2005/8/layout/hierarchy1"/>
    <dgm:cxn modelId="{C6977120-7B0F-4744-B5C6-39A6D1B23A15}" type="presOf" srcId="{09103D34-BBA6-4794-8DD4-5ACD46EB3556}" destId="{30696597-BF1D-46B9-9BF5-74E30BF9E084}" srcOrd="0" destOrd="0" presId="urn:microsoft.com/office/officeart/2005/8/layout/hierarchy1"/>
    <dgm:cxn modelId="{7073F3E0-9DFF-4B6D-BCC9-7745BE45096B}" srcId="{09103D34-BBA6-4794-8DD4-5ACD46EB3556}" destId="{FC8E9DBB-F20C-4C79-A2BE-3924D6402073}" srcOrd="1" destOrd="0" parTransId="{BCAC8E4C-7CCD-487B-9E6A-E3E00C73F57A}" sibTransId="{7DF688B2-578F-44BC-8DE2-1F3C91C38B63}"/>
    <dgm:cxn modelId="{4577362A-D7E1-4324-BFEB-BDBC1BC9882C}" srcId="{2D2020E0-D4D6-4AA2-8F06-4FAC48A7E232}" destId="{20C7A458-E99A-45E7-A871-F79F9F536568}" srcOrd="1" destOrd="0" parTransId="{409DE850-6B0F-476E-AB44-351EE7402355}" sibTransId="{4B20E889-2AA9-46CC-856F-71D2E157015F}"/>
    <dgm:cxn modelId="{F0ED93B1-4377-4CE0-9925-8544ABA33381}" type="presOf" srcId="{A5110D0A-7701-491B-BFC4-80F78DC68696}" destId="{0BC346B3-8E43-4161-A8D2-1B1544B55CA0}" srcOrd="0" destOrd="0" presId="urn:microsoft.com/office/officeart/2005/8/layout/hierarchy1"/>
    <dgm:cxn modelId="{55E7F072-3440-4046-B5F9-A7360A8ADE03}" type="presOf" srcId="{FC8E9DBB-F20C-4C79-A2BE-3924D6402073}" destId="{DA817BFB-456C-409C-9A01-BFEC40660DBA}" srcOrd="0" destOrd="0" presId="urn:microsoft.com/office/officeart/2005/8/layout/hierarchy1"/>
    <dgm:cxn modelId="{BA97B283-A41B-41E6-B2FF-F3666B3DB77C}" srcId="{2D2020E0-D4D6-4AA2-8F06-4FAC48A7E232}" destId="{C9B43AA5-260C-4A72-B214-689016D9D466}" srcOrd="3" destOrd="0" parTransId="{7077BC81-136D-4506-80A8-08CF5B680293}" sibTransId="{0217B836-E959-4405-8C09-9EFADF654BE0}"/>
    <dgm:cxn modelId="{542C3B5C-597C-4F0E-9439-CEAF010BB87E}" srcId="{C9B43AA5-260C-4A72-B214-689016D9D466}" destId="{404CB122-786D-4CAA-BB51-291D296CA224}" srcOrd="1" destOrd="0" parTransId="{B0F7C755-6E26-449B-806C-6EA5CDFCA977}" sibTransId="{9027C4DD-46C0-4B05-BC81-BD1A023FABA3}"/>
    <dgm:cxn modelId="{9115161A-456B-46FC-834D-6BF9A106CF2F}" type="presOf" srcId="{494B9AFA-C5D7-4ECD-ABD8-294AE90EB8A1}" destId="{8A7CAA35-B163-483F-A215-283A17B4C1BD}" srcOrd="0" destOrd="0" presId="urn:microsoft.com/office/officeart/2005/8/layout/hierarchy1"/>
    <dgm:cxn modelId="{912258E1-8E87-49F3-B575-D310E4F744A5}" type="presOf" srcId="{DD7B6AAF-DF88-4A00-8492-F6026BA34B9D}" destId="{500FE2BA-898F-46E7-9B05-A8C39B773A9B}" srcOrd="0" destOrd="0" presId="urn:microsoft.com/office/officeart/2005/8/layout/hierarchy1"/>
    <dgm:cxn modelId="{EDBC519E-6951-4916-8509-0C5D499367C2}" type="presOf" srcId="{B1931121-9670-467C-8D43-31D208EF8507}" destId="{B8DFD458-D009-4113-B3DC-50A1141F6E43}" srcOrd="0" destOrd="0" presId="urn:microsoft.com/office/officeart/2005/8/layout/hierarchy1"/>
    <dgm:cxn modelId="{7EE2B639-F0BE-4D1E-9856-96CEC2644862}" type="presOf" srcId="{5E31977D-A712-45C8-8048-AE5F063C37DC}" destId="{97366659-EA02-4CBE-A3E6-BEAB9CA0782F}" srcOrd="0" destOrd="0" presId="urn:microsoft.com/office/officeart/2005/8/layout/hierarchy1"/>
    <dgm:cxn modelId="{76786647-1DE2-46A5-8BB0-5D2B03D4053B}" type="presOf" srcId="{BCAC8E4C-7CCD-487B-9E6A-E3E00C73F57A}" destId="{D29B0AE8-4516-4CF0-B510-F61920988E58}" srcOrd="0" destOrd="0" presId="urn:microsoft.com/office/officeart/2005/8/layout/hierarchy1"/>
    <dgm:cxn modelId="{30FC8A20-16C8-4692-A9E1-89D4A0A4E062}" srcId="{09103D34-BBA6-4794-8DD4-5ACD46EB3556}" destId="{288EB593-3C58-4DD3-9C05-347F365C78CD}" srcOrd="0" destOrd="0" parTransId="{B4D7CE73-892C-4B0B-BD0D-D818526CE36C}" sibTransId="{452BDB10-C6B3-4306-A3C4-36AC875D7C2D}"/>
    <dgm:cxn modelId="{4B3B4E4D-3B8B-4D4A-9995-D1D3B5F883A1}" srcId="{2D2020E0-D4D6-4AA2-8F06-4FAC48A7E232}" destId="{B1931121-9670-467C-8D43-31D208EF8507}" srcOrd="0" destOrd="0" parTransId="{6F1AF017-D08C-459D-8108-648AE00A1B30}" sibTransId="{6EC5A91A-51EA-4C9A-AA18-A4E6330B8142}"/>
    <dgm:cxn modelId="{01EAD1D9-60DB-42FC-9CE1-DC0D175A27A8}" type="presOf" srcId="{B4354774-A7FD-45C6-BF9F-E67B943A7F62}" destId="{16688E9F-2172-42F1-94A0-B3A2FC17257E}" srcOrd="0" destOrd="0" presId="urn:microsoft.com/office/officeart/2005/8/layout/hierarchy1"/>
    <dgm:cxn modelId="{553CD868-A015-41B7-B902-3DD80516BD22}" type="presOf" srcId="{C4CE1C99-96C2-4CA2-B8D2-11A552046084}" destId="{79E1C1A5-63C9-4A09-8D4C-EB37C0479A96}" srcOrd="0" destOrd="0" presId="urn:microsoft.com/office/officeart/2005/8/layout/hierarchy1"/>
    <dgm:cxn modelId="{0051EE97-F7C5-41BC-9CC1-86530B21A3E6}" type="presOf" srcId="{C1C5532E-1C34-466A-AD18-B19F6A3E3E0A}" destId="{4D02BBB9-E7A5-4FAB-911C-22B7E9B3A0E2}" srcOrd="0" destOrd="0" presId="urn:microsoft.com/office/officeart/2005/8/layout/hierarchy1"/>
    <dgm:cxn modelId="{FE431CFD-2E86-43E2-9662-1E596F79708C}" type="presOf" srcId="{6F1AF017-D08C-459D-8108-648AE00A1B30}" destId="{3A7E40A0-8434-4CED-8B7E-01099D0C0DF0}" srcOrd="0" destOrd="0" presId="urn:microsoft.com/office/officeart/2005/8/layout/hierarchy1"/>
    <dgm:cxn modelId="{7A3ADCD6-46A1-4C4B-88CC-1CACD06DA841}" srcId="{C9B43AA5-260C-4A72-B214-689016D9D466}" destId="{DD7B6AAF-DF88-4A00-8492-F6026BA34B9D}" srcOrd="0" destOrd="0" parTransId="{C1C5532E-1C34-466A-AD18-B19F6A3E3E0A}" sibTransId="{48C0A0A3-D911-4B5D-B5F7-7642ADDB7BF0}"/>
    <dgm:cxn modelId="{4DAAC1B5-AC76-4F24-92F3-C3EF9E47C5E9}" srcId="{2D2020E0-D4D6-4AA2-8F06-4FAC48A7E232}" destId="{09103D34-BBA6-4794-8DD4-5ACD46EB3556}" srcOrd="2" destOrd="0" parTransId="{32F49FBC-197D-4059-89FF-CE80368DBE48}" sibTransId="{8598C0AE-7C53-442A-8750-F41346F250A7}"/>
    <dgm:cxn modelId="{1B28AC01-D465-4668-892A-898A2407DD59}" srcId="{20C7A458-E99A-45E7-A871-F79F9F536568}" destId="{A5110D0A-7701-491B-BFC4-80F78DC68696}" srcOrd="0" destOrd="0" parTransId="{455ADAEA-D121-4EBE-A27B-B2B50F0AA00B}" sibTransId="{681CD1B2-04A5-44A6-80AA-69DC9F494C84}"/>
    <dgm:cxn modelId="{613A2516-D052-4C5E-868E-59D3083C6247}" srcId="{404CB122-786D-4CAA-BB51-291D296CA224}" destId="{363C8E80-72AC-482E-8440-243BD96BC6A8}" srcOrd="0" destOrd="0" parTransId="{494B9AFA-C5D7-4ECD-ABD8-294AE90EB8A1}" sibTransId="{8200613F-7AB9-480C-BD97-E0555B4F78CC}"/>
    <dgm:cxn modelId="{EA649E2C-A415-47F0-9119-204FF16BFE6B}" type="presOf" srcId="{BBD430E5-253A-4110-A76F-3D66F89ED048}" destId="{89288110-AFAF-47B5-982A-BF3685AA7473}" srcOrd="0" destOrd="0" presId="urn:microsoft.com/office/officeart/2005/8/layout/hierarchy1"/>
    <dgm:cxn modelId="{062C7F81-D7CD-4FAC-ACE0-D9B4E6A62CEF}" type="presOf" srcId="{B4D7CE73-892C-4B0B-BD0D-D818526CE36C}" destId="{EE899AF0-73BD-44EC-B9B8-5FC8BEECE56A}" srcOrd="0" destOrd="0" presId="urn:microsoft.com/office/officeart/2005/8/layout/hierarchy1"/>
    <dgm:cxn modelId="{B7434B01-F4EB-43C7-BC20-77996C364EB5}" type="presOf" srcId="{C9B43AA5-260C-4A72-B214-689016D9D466}" destId="{CD80E9E3-732B-4F70-A2EA-A1797E75A251}" srcOrd="0" destOrd="0" presId="urn:microsoft.com/office/officeart/2005/8/layout/hierarchy1"/>
    <dgm:cxn modelId="{A4870D05-3932-4ECD-9649-398A856FB77B}" type="presOf" srcId="{BF758ABD-A571-4CF7-8849-A4C3990788F3}" destId="{A5E02B6F-0034-4BB4-8A1D-6BF69A510240}" srcOrd="0" destOrd="0" presId="urn:microsoft.com/office/officeart/2005/8/layout/hierarchy1"/>
    <dgm:cxn modelId="{2C96BD2E-1E2C-44FF-814B-180B1CBC034C}" type="presOf" srcId="{2D2020E0-D4D6-4AA2-8F06-4FAC48A7E232}" destId="{C2CB90BC-248F-4502-9D44-42A9492AA8E1}" srcOrd="0" destOrd="0" presId="urn:microsoft.com/office/officeart/2005/8/layout/hierarchy1"/>
    <dgm:cxn modelId="{B0C6E6F2-F68A-4D49-A5F4-61D3EA66CFFE}" type="presOf" srcId="{20C7A458-E99A-45E7-A871-F79F9F536568}" destId="{2B9611EE-752D-44B6-AE21-0779A33D2371}" srcOrd="0" destOrd="0" presId="urn:microsoft.com/office/officeart/2005/8/layout/hierarchy1"/>
    <dgm:cxn modelId="{6213AA36-90D6-432F-92B2-46BA5BCFDB8D}" type="presOf" srcId="{5E03991A-6D2A-4734-A171-9B8664AE1A3E}" destId="{A940856C-C84F-4005-AB24-6ED54D80E7D0}" srcOrd="0" destOrd="0" presId="urn:microsoft.com/office/officeart/2005/8/layout/hierarchy1"/>
    <dgm:cxn modelId="{69368AB1-8BB6-4D49-A05B-AB58739DDC50}" type="presOf" srcId="{363C8E80-72AC-482E-8440-243BD96BC6A8}" destId="{7FF16F56-028D-4207-BD54-79822B5CFF1B}" srcOrd="0" destOrd="0" presId="urn:microsoft.com/office/officeart/2005/8/layout/hierarchy1"/>
    <dgm:cxn modelId="{B7E3E4CD-6C2D-4327-B38F-EBC3BC147D76}" type="presOf" srcId="{32F49FBC-197D-4059-89FF-CE80368DBE48}" destId="{D8F72013-6DE5-4F5E-9CC2-0B9EBEF73841}" srcOrd="0" destOrd="0" presId="urn:microsoft.com/office/officeart/2005/8/layout/hierarchy1"/>
    <dgm:cxn modelId="{17D5A417-4A0E-4EC8-BEFA-822BFA750F43}" type="presOf" srcId="{57E4412B-0467-475D-BA64-A8F45E848952}" destId="{3705D5FF-C251-4E99-B7EC-CD93414435D8}" srcOrd="0" destOrd="0" presId="urn:microsoft.com/office/officeart/2005/8/layout/hierarchy1"/>
    <dgm:cxn modelId="{E79A7A52-00A6-4134-B2F2-E61CC2BD5543}" srcId="{20C7A458-E99A-45E7-A871-F79F9F536568}" destId="{BF758ABD-A571-4CF7-8849-A4C3990788F3}" srcOrd="1" destOrd="0" parTransId="{5E31977D-A712-45C8-8048-AE5F063C37DC}" sibTransId="{38608C14-B4FD-4CB5-A30F-586DE7649B86}"/>
    <dgm:cxn modelId="{37F56C76-A419-469D-8157-E6FF14CEDDC0}" type="presParOf" srcId="{89288110-AFAF-47B5-982A-BF3685AA7473}" destId="{3952EBA8-8E31-4D4F-86FC-3C6CE9CC36BF}" srcOrd="0" destOrd="0" presId="urn:microsoft.com/office/officeart/2005/8/layout/hierarchy1"/>
    <dgm:cxn modelId="{CF7ED544-E04A-491E-A627-327A0160A717}" type="presParOf" srcId="{3952EBA8-8E31-4D4F-86FC-3C6CE9CC36BF}" destId="{C57E6A85-927C-4F31-A590-B690D0ECB992}" srcOrd="0" destOrd="0" presId="urn:microsoft.com/office/officeart/2005/8/layout/hierarchy1"/>
    <dgm:cxn modelId="{A88B3677-4BE7-4CA0-A38A-60D49EAE0B7A}" type="presParOf" srcId="{C57E6A85-927C-4F31-A590-B690D0ECB992}" destId="{E20CA3CC-EDB7-4E39-BC21-3739F8F7B73B}" srcOrd="0" destOrd="0" presId="urn:microsoft.com/office/officeart/2005/8/layout/hierarchy1"/>
    <dgm:cxn modelId="{7D1B6506-844F-4A82-9EF2-C9D1D3E17DE4}" type="presParOf" srcId="{C57E6A85-927C-4F31-A590-B690D0ECB992}" destId="{C2CB90BC-248F-4502-9D44-42A9492AA8E1}" srcOrd="1" destOrd="0" presId="urn:microsoft.com/office/officeart/2005/8/layout/hierarchy1"/>
    <dgm:cxn modelId="{9671C9FA-8BB9-47A7-96B3-05C119565D4E}" type="presParOf" srcId="{3952EBA8-8E31-4D4F-86FC-3C6CE9CC36BF}" destId="{FE1F4BF7-1735-4E83-9F3D-21A43DBF61C3}" srcOrd="1" destOrd="0" presId="urn:microsoft.com/office/officeart/2005/8/layout/hierarchy1"/>
    <dgm:cxn modelId="{F49DBCB5-6D25-425B-B7B9-67093E4BFE31}" type="presParOf" srcId="{FE1F4BF7-1735-4E83-9F3D-21A43DBF61C3}" destId="{3A7E40A0-8434-4CED-8B7E-01099D0C0DF0}" srcOrd="0" destOrd="0" presId="urn:microsoft.com/office/officeart/2005/8/layout/hierarchy1"/>
    <dgm:cxn modelId="{FBDC97F3-128E-4443-9494-DC21E140F5A1}" type="presParOf" srcId="{FE1F4BF7-1735-4E83-9F3D-21A43DBF61C3}" destId="{35E17B73-DCF8-486B-890C-90CC30B89463}" srcOrd="1" destOrd="0" presId="urn:microsoft.com/office/officeart/2005/8/layout/hierarchy1"/>
    <dgm:cxn modelId="{4F0D7FB9-14DA-4FAE-9CC6-F83520479605}" type="presParOf" srcId="{35E17B73-DCF8-486B-890C-90CC30B89463}" destId="{3F4356BA-4DEA-4D94-9EF5-81BFAF4A9AAF}" srcOrd="0" destOrd="0" presId="urn:microsoft.com/office/officeart/2005/8/layout/hierarchy1"/>
    <dgm:cxn modelId="{37DBC06A-0F27-40C4-B174-DFAB5AC3F15E}" type="presParOf" srcId="{3F4356BA-4DEA-4D94-9EF5-81BFAF4A9AAF}" destId="{1F6F9CEE-DA5D-46AF-9C07-8C62C1350EEF}" srcOrd="0" destOrd="0" presId="urn:microsoft.com/office/officeart/2005/8/layout/hierarchy1"/>
    <dgm:cxn modelId="{E043E684-3AC5-478D-AB5D-CF7DAC626611}" type="presParOf" srcId="{3F4356BA-4DEA-4D94-9EF5-81BFAF4A9AAF}" destId="{B8DFD458-D009-4113-B3DC-50A1141F6E43}" srcOrd="1" destOrd="0" presId="urn:microsoft.com/office/officeart/2005/8/layout/hierarchy1"/>
    <dgm:cxn modelId="{A8BEA647-F5BA-4160-937D-C2AABE9E9002}" type="presParOf" srcId="{35E17B73-DCF8-486B-890C-90CC30B89463}" destId="{39FCB419-C0EA-4B5B-BBA9-2276EBBC42B4}" srcOrd="1" destOrd="0" presId="urn:microsoft.com/office/officeart/2005/8/layout/hierarchy1"/>
    <dgm:cxn modelId="{741ED359-5E57-4D75-820F-F313B1C04C42}" type="presParOf" srcId="{39FCB419-C0EA-4B5B-BBA9-2276EBBC42B4}" destId="{A940856C-C84F-4005-AB24-6ED54D80E7D0}" srcOrd="0" destOrd="0" presId="urn:microsoft.com/office/officeart/2005/8/layout/hierarchy1"/>
    <dgm:cxn modelId="{245D94F0-62BB-4420-B674-7812F1BBCAE8}" type="presParOf" srcId="{39FCB419-C0EA-4B5B-BBA9-2276EBBC42B4}" destId="{65BA90F7-6C3B-4F8C-A073-C9E883496962}" srcOrd="1" destOrd="0" presId="urn:microsoft.com/office/officeart/2005/8/layout/hierarchy1"/>
    <dgm:cxn modelId="{8C60B0EB-D5C7-4F6F-A050-C4968FFFC0E0}" type="presParOf" srcId="{65BA90F7-6C3B-4F8C-A073-C9E883496962}" destId="{0E0B444A-B853-4984-AF4F-6321E9460300}" srcOrd="0" destOrd="0" presId="urn:microsoft.com/office/officeart/2005/8/layout/hierarchy1"/>
    <dgm:cxn modelId="{ADD934F2-7940-4277-A431-9AAF0C16C3EA}" type="presParOf" srcId="{0E0B444A-B853-4984-AF4F-6321E9460300}" destId="{E43FF23E-2E2C-42C4-97FD-84394DA7D01C}" srcOrd="0" destOrd="0" presId="urn:microsoft.com/office/officeart/2005/8/layout/hierarchy1"/>
    <dgm:cxn modelId="{32AA2E61-F01A-480B-81C5-BAE24C501B20}" type="presParOf" srcId="{0E0B444A-B853-4984-AF4F-6321E9460300}" destId="{3705D5FF-C251-4E99-B7EC-CD93414435D8}" srcOrd="1" destOrd="0" presId="urn:microsoft.com/office/officeart/2005/8/layout/hierarchy1"/>
    <dgm:cxn modelId="{9F1B36BB-F224-461D-820B-D33463C4BB7C}" type="presParOf" srcId="{65BA90F7-6C3B-4F8C-A073-C9E883496962}" destId="{418F837A-E2C7-49EA-AABD-8BF52C6E6297}" srcOrd="1" destOrd="0" presId="urn:microsoft.com/office/officeart/2005/8/layout/hierarchy1"/>
    <dgm:cxn modelId="{0C09C124-9472-40F3-982E-D899D0143485}" type="presParOf" srcId="{39FCB419-C0EA-4B5B-BBA9-2276EBBC42B4}" destId="{16688E9F-2172-42F1-94A0-B3A2FC17257E}" srcOrd="2" destOrd="0" presId="urn:microsoft.com/office/officeart/2005/8/layout/hierarchy1"/>
    <dgm:cxn modelId="{DBDE937D-FF9C-4BBF-8D2C-BF535D008E8E}" type="presParOf" srcId="{39FCB419-C0EA-4B5B-BBA9-2276EBBC42B4}" destId="{837779B0-1532-470F-BACE-243808CBF255}" srcOrd="3" destOrd="0" presId="urn:microsoft.com/office/officeart/2005/8/layout/hierarchy1"/>
    <dgm:cxn modelId="{CA78BF06-B9C7-4ABB-A8A1-E9D814C25969}" type="presParOf" srcId="{837779B0-1532-470F-BACE-243808CBF255}" destId="{B5140A3A-9E8B-4D4C-B454-E727BE69C3A2}" srcOrd="0" destOrd="0" presId="urn:microsoft.com/office/officeart/2005/8/layout/hierarchy1"/>
    <dgm:cxn modelId="{B9FB4EED-EAB1-451C-BBA8-A022B79C0C54}" type="presParOf" srcId="{B5140A3A-9E8B-4D4C-B454-E727BE69C3A2}" destId="{6F38073E-0DBE-49D1-96A6-8FB0B43E74A8}" srcOrd="0" destOrd="0" presId="urn:microsoft.com/office/officeart/2005/8/layout/hierarchy1"/>
    <dgm:cxn modelId="{512FBC69-D077-4AAB-8397-60DAAD5A264D}" type="presParOf" srcId="{B5140A3A-9E8B-4D4C-B454-E727BE69C3A2}" destId="{79E1C1A5-63C9-4A09-8D4C-EB37C0479A96}" srcOrd="1" destOrd="0" presId="urn:microsoft.com/office/officeart/2005/8/layout/hierarchy1"/>
    <dgm:cxn modelId="{EE443139-0FD6-40CD-9A83-641D2829C941}" type="presParOf" srcId="{837779B0-1532-470F-BACE-243808CBF255}" destId="{FBCB87AC-911F-4444-9A0B-4A28E92B14F6}" srcOrd="1" destOrd="0" presId="urn:microsoft.com/office/officeart/2005/8/layout/hierarchy1"/>
    <dgm:cxn modelId="{C174D967-6950-47B7-B044-2C5BAEF0BBF1}" type="presParOf" srcId="{FE1F4BF7-1735-4E83-9F3D-21A43DBF61C3}" destId="{314D86B5-276F-497C-8114-CDC87D7F7120}" srcOrd="2" destOrd="0" presId="urn:microsoft.com/office/officeart/2005/8/layout/hierarchy1"/>
    <dgm:cxn modelId="{240328B1-2255-478E-9C97-88CA6A5B327F}" type="presParOf" srcId="{FE1F4BF7-1735-4E83-9F3D-21A43DBF61C3}" destId="{30F125D9-D4C0-46C5-81B7-AA131EC98009}" srcOrd="3" destOrd="0" presId="urn:microsoft.com/office/officeart/2005/8/layout/hierarchy1"/>
    <dgm:cxn modelId="{401CECAC-0A8D-4C14-B7F4-2D116A25C309}" type="presParOf" srcId="{30F125D9-D4C0-46C5-81B7-AA131EC98009}" destId="{9C975A90-AB7C-477F-B88D-FB4F92C2ECAE}" srcOrd="0" destOrd="0" presId="urn:microsoft.com/office/officeart/2005/8/layout/hierarchy1"/>
    <dgm:cxn modelId="{C993584D-6B51-44F9-8858-B5F0FEFB6B4A}" type="presParOf" srcId="{9C975A90-AB7C-477F-B88D-FB4F92C2ECAE}" destId="{FDFFE302-6819-45B1-8E89-91E88FE92D55}" srcOrd="0" destOrd="0" presId="urn:microsoft.com/office/officeart/2005/8/layout/hierarchy1"/>
    <dgm:cxn modelId="{174340DD-031B-4EE8-8FA1-7FB0D0452E09}" type="presParOf" srcId="{9C975A90-AB7C-477F-B88D-FB4F92C2ECAE}" destId="{2B9611EE-752D-44B6-AE21-0779A33D2371}" srcOrd="1" destOrd="0" presId="urn:microsoft.com/office/officeart/2005/8/layout/hierarchy1"/>
    <dgm:cxn modelId="{5E116FA9-802D-40EA-B3FF-018B06DCAC1A}" type="presParOf" srcId="{30F125D9-D4C0-46C5-81B7-AA131EC98009}" destId="{82277CAA-9BA3-4D7F-85B2-26807001A4E5}" srcOrd="1" destOrd="0" presId="urn:microsoft.com/office/officeart/2005/8/layout/hierarchy1"/>
    <dgm:cxn modelId="{9A4FDB55-C705-4C8C-A92C-6653CE94FE49}" type="presParOf" srcId="{82277CAA-9BA3-4D7F-85B2-26807001A4E5}" destId="{DCBB0247-052E-45B9-BEFF-643C9F8EC177}" srcOrd="0" destOrd="0" presId="urn:microsoft.com/office/officeart/2005/8/layout/hierarchy1"/>
    <dgm:cxn modelId="{D54097D9-62E7-4A7F-8E93-0589B76EFEAB}" type="presParOf" srcId="{82277CAA-9BA3-4D7F-85B2-26807001A4E5}" destId="{D325BB76-F60F-4EF9-A7BE-E58803EF4DC9}" srcOrd="1" destOrd="0" presId="urn:microsoft.com/office/officeart/2005/8/layout/hierarchy1"/>
    <dgm:cxn modelId="{FCCB125A-696E-43A8-9FD1-5B149769D2D4}" type="presParOf" srcId="{D325BB76-F60F-4EF9-A7BE-E58803EF4DC9}" destId="{63F61B80-D84B-43D7-BDD1-0100C0E8BD8C}" srcOrd="0" destOrd="0" presId="urn:microsoft.com/office/officeart/2005/8/layout/hierarchy1"/>
    <dgm:cxn modelId="{AC927319-485C-49C0-92A7-A3A3108CCF40}" type="presParOf" srcId="{63F61B80-D84B-43D7-BDD1-0100C0E8BD8C}" destId="{209EA4E2-C449-43C7-A19B-CD9B535BFA8D}" srcOrd="0" destOrd="0" presId="urn:microsoft.com/office/officeart/2005/8/layout/hierarchy1"/>
    <dgm:cxn modelId="{8588D429-41C8-4C57-B1C1-87027CEFA16C}" type="presParOf" srcId="{63F61B80-D84B-43D7-BDD1-0100C0E8BD8C}" destId="{0BC346B3-8E43-4161-A8D2-1B1544B55CA0}" srcOrd="1" destOrd="0" presId="urn:microsoft.com/office/officeart/2005/8/layout/hierarchy1"/>
    <dgm:cxn modelId="{750C4A6A-1C0E-4F2E-B85F-D8D100EE6A05}" type="presParOf" srcId="{D325BB76-F60F-4EF9-A7BE-E58803EF4DC9}" destId="{31F2266D-3BF7-43FA-AE0A-4C10EAB68646}" srcOrd="1" destOrd="0" presId="urn:microsoft.com/office/officeart/2005/8/layout/hierarchy1"/>
    <dgm:cxn modelId="{3E0B84AA-D8CF-4E13-ADC5-F328836F2DF5}" type="presParOf" srcId="{82277CAA-9BA3-4D7F-85B2-26807001A4E5}" destId="{97366659-EA02-4CBE-A3E6-BEAB9CA0782F}" srcOrd="2" destOrd="0" presId="urn:microsoft.com/office/officeart/2005/8/layout/hierarchy1"/>
    <dgm:cxn modelId="{968E1A30-094A-434B-82F8-295CD240A605}" type="presParOf" srcId="{82277CAA-9BA3-4D7F-85B2-26807001A4E5}" destId="{89F5993F-6F22-4138-B3C4-D78924CAA5FD}" srcOrd="3" destOrd="0" presId="urn:microsoft.com/office/officeart/2005/8/layout/hierarchy1"/>
    <dgm:cxn modelId="{A33C824E-D32D-4C29-92F3-E9E78E4DD02A}" type="presParOf" srcId="{89F5993F-6F22-4138-B3C4-D78924CAA5FD}" destId="{141E5521-177D-417A-916C-81D6D3D16D6F}" srcOrd="0" destOrd="0" presId="urn:microsoft.com/office/officeart/2005/8/layout/hierarchy1"/>
    <dgm:cxn modelId="{A70E1FE9-C0C8-4674-BE83-B9B29699F2D3}" type="presParOf" srcId="{141E5521-177D-417A-916C-81D6D3D16D6F}" destId="{0554B560-E701-47CC-B603-4E7ABAA4F9A9}" srcOrd="0" destOrd="0" presId="urn:microsoft.com/office/officeart/2005/8/layout/hierarchy1"/>
    <dgm:cxn modelId="{74E6C52E-6EC5-4EA8-B09A-652B8DBD07CD}" type="presParOf" srcId="{141E5521-177D-417A-916C-81D6D3D16D6F}" destId="{A5E02B6F-0034-4BB4-8A1D-6BF69A510240}" srcOrd="1" destOrd="0" presId="urn:microsoft.com/office/officeart/2005/8/layout/hierarchy1"/>
    <dgm:cxn modelId="{860BBD32-C768-4A5D-9F80-D315F686F5A4}" type="presParOf" srcId="{89F5993F-6F22-4138-B3C4-D78924CAA5FD}" destId="{437B3F2D-0D3C-4E2B-90C2-CD3AE1111996}" srcOrd="1" destOrd="0" presId="urn:microsoft.com/office/officeart/2005/8/layout/hierarchy1"/>
    <dgm:cxn modelId="{5087E2DA-C87D-4168-9FF7-8194D68BBC91}" type="presParOf" srcId="{FE1F4BF7-1735-4E83-9F3D-21A43DBF61C3}" destId="{D8F72013-6DE5-4F5E-9CC2-0B9EBEF73841}" srcOrd="4" destOrd="0" presId="urn:microsoft.com/office/officeart/2005/8/layout/hierarchy1"/>
    <dgm:cxn modelId="{DE83C01F-0502-4B15-BB17-2F558F9E344A}" type="presParOf" srcId="{FE1F4BF7-1735-4E83-9F3D-21A43DBF61C3}" destId="{ADE525AD-4587-4C58-824E-CE5E34684F22}" srcOrd="5" destOrd="0" presId="urn:microsoft.com/office/officeart/2005/8/layout/hierarchy1"/>
    <dgm:cxn modelId="{F62670EA-AF1E-4BFC-93FA-79C8C065B2A8}" type="presParOf" srcId="{ADE525AD-4587-4C58-824E-CE5E34684F22}" destId="{4A0120FF-4FBC-40DD-8C8D-A8A4FDD88E83}" srcOrd="0" destOrd="0" presId="urn:microsoft.com/office/officeart/2005/8/layout/hierarchy1"/>
    <dgm:cxn modelId="{E1E423FF-31CF-472E-A969-FEAA2A39CA4F}" type="presParOf" srcId="{4A0120FF-4FBC-40DD-8C8D-A8A4FDD88E83}" destId="{817E0167-9F3E-4FCF-9798-FA3B0F93247F}" srcOrd="0" destOrd="0" presId="urn:microsoft.com/office/officeart/2005/8/layout/hierarchy1"/>
    <dgm:cxn modelId="{75909EE1-1D22-4552-828F-2177961E9553}" type="presParOf" srcId="{4A0120FF-4FBC-40DD-8C8D-A8A4FDD88E83}" destId="{30696597-BF1D-46B9-9BF5-74E30BF9E084}" srcOrd="1" destOrd="0" presId="urn:microsoft.com/office/officeart/2005/8/layout/hierarchy1"/>
    <dgm:cxn modelId="{9A2CA92B-C8D9-419B-A167-801FB4D4C22A}" type="presParOf" srcId="{ADE525AD-4587-4C58-824E-CE5E34684F22}" destId="{D7C54B50-459F-4A22-8623-3003ED009251}" srcOrd="1" destOrd="0" presId="urn:microsoft.com/office/officeart/2005/8/layout/hierarchy1"/>
    <dgm:cxn modelId="{50702F55-1F62-41A6-AD4F-B88C43AB73D2}" type="presParOf" srcId="{D7C54B50-459F-4A22-8623-3003ED009251}" destId="{EE899AF0-73BD-44EC-B9B8-5FC8BEECE56A}" srcOrd="0" destOrd="0" presId="urn:microsoft.com/office/officeart/2005/8/layout/hierarchy1"/>
    <dgm:cxn modelId="{2C5A8337-051E-43D2-A419-24100B274F7F}" type="presParOf" srcId="{D7C54B50-459F-4A22-8623-3003ED009251}" destId="{DF6A167D-9D56-4AC0-BDA1-B6068BC7125E}" srcOrd="1" destOrd="0" presId="urn:microsoft.com/office/officeart/2005/8/layout/hierarchy1"/>
    <dgm:cxn modelId="{D38A35C9-BE0B-43DD-9C8A-68932E968A74}" type="presParOf" srcId="{DF6A167D-9D56-4AC0-BDA1-B6068BC7125E}" destId="{77F1511C-15FC-4F09-A821-1F74F57D716A}" srcOrd="0" destOrd="0" presId="urn:microsoft.com/office/officeart/2005/8/layout/hierarchy1"/>
    <dgm:cxn modelId="{85A0A8D7-8F3F-4B23-BF88-4F046E280B02}" type="presParOf" srcId="{77F1511C-15FC-4F09-A821-1F74F57D716A}" destId="{8931DD9C-EE32-4729-8B44-6336C7831A64}" srcOrd="0" destOrd="0" presId="urn:microsoft.com/office/officeart/2005/8/layout/hierarchy1"/>
    <dgm:cxn modelId="{E7105732-3835-4FBB-9651-9DD6FDD8E418}" type="presParOf" srcId="{77F1511C-15FC-4F09-A821-1F74F57D716A}" destId="{56F2BF86-75F7-4D16-947C-552C318B73BD}" srcOrd="1" destOrd="0" presId="urn:microsoft.com/office/officeart/2005/8/layout/hierarchy1"/>
    <dgm:cxn modelId="{91C02AA9-03F3-481D-ADDF-8F8B3134B244}" type="presParOf" srcId="{DF6A167D-9D56-4AC0-BDA1-B6068BC7125E}" destId="{507C7023-FDD3-4285-B396-2CDF64C7DDC5}" srcOrd="1" destOrd="0" presId="urn:microsoft.com/office/officeart/2005/8/layout/hierarchy1"/>
    <dgm:cxn modelId="{9B366EF3-4F4B-498A-A2E6-3C299FE5E03F}" type="presParOf" srcId="{D7C54B50-459F-4A22-8623-3003ED009251}" destId="{D29B0AE8-4516-4CF0-B510-F61920988E58}" srcOrd="2" destOrd="0" presId="urn:microsoft.com/office/officeart/2005/8/layout/hierarchy1"/>
    <dgm:cxn modelId="{00138ECE-2AE0-425E-B462-F8DC8EAE7B8F}" type="presParOf" srcId="{D7C54B50-459F-4A22-8623-3003ED009251}" destId="{B31734B5-67B7-4913-82C6-735E6E428D1E}" srcOrd="3" destOrd="0" presId="urn:microsoft.com/office/officeart/2005/8/layout/hierarchy1"/>
    <dgm:cxn modelId="{92FAAC83-687B-48FC-93CE-66C03325459C}" type="presParOf" srcId="{B31734B5-67B7-4913-82C6-735E6E428D1E}" destId="{96AEA70C-2933-4A0C-A314-05C30F14FAB3}" srcOrd="0" destOrd="0" presId="urn:microsoft.com/office/officeart/2005/8/layout/hierarchy1"/>
    <dgm:cxn modelId="{E3F6C76E-B09D-425C-B7CC-78B1DDF7857C}" type="presParOf" srcId="{96AEA70C-2933-4A0C-A314-05C30F14FAB3}" destId="{8421903A-88C1-4802-9FD8-7219797D651E}" srcOrd="0" destOrd="0" presId="urn:microsoft.com/office/officeart/2005/8/layout/hierarchy1"/>
    <dgm:cxn modelId="{709BFD3F-03BE-4FE2-8B13-6BED45F3DB4E}" type="presParOf" srcId="{96AEA70C-2933-4A0C-A314-05C30F14FAB3}" destId="{DA817BFB-456C-409C-9A01-BFEC40660DBA}" srcOrd="1" destOrd="0" presId="urn:microsoft.com/office/officeart/2005/8/layout/hierarchy1"/>
    <dgm:cxn modelId="{9942CD1A-5697-44A9-BC7D-157D1C15F33B}" type="presParOf" srcId="{B31734B5-67B7-4913-82C6-735E6E428D1E}" destId="{4C4CADB8-13FD-437C-98AF-17174952915C}" srcOrd="1" destOrd="0" presId="urn:microsoft.com/office/officeart/2005/8/layout/hierarchy1"/>
    <dgm:cxn modelId="{0363F3BB-9CB1-4A99-9BFD-C2E1DA964263}" type="presParOf" srcId="{FE1F4BF7-1735-4E83-9F3D-21A43DBF61C3}" destId="{0DAEFC9A-FE9D-443A-8BD4-EF4503065FF9}" srcOrd="6" destOrd="0" presId="urn:microsoft.com/office/officeart/2005/8/layout/hierarchy1"/>
    <dgm:cxn modelId="{47FD9A4C-AB3C-4EB4-B1A0-F65BC51EE282}" type="presParOf" srcId="{FE1F4BF7-1735-4E83-9F3D-21A43DBF61C3}" destId="{0269B739-64DF-4F24-AEEB-C5FF4D04569F}" srcOrd="7" destOrd="0" presId="urn:microsoft.com/office/officeart/2005/8/layout/hierarchy1"/>
    <dgm:cxn modelId="{7F08D513-0C44-45D7-9015-299386DAF977}" type="presParOf" srcId="{0269B739-64DF-4F24-AEEB-C5FF4D04569F}" destId="{1E847393-266D-43A8-8BFD-7BC098BD1A72}" srcOrd="0" destOrd="0" presId="urn:microsoft.com/office/officeart/2005/8/layout/hierarchy1"/>
    <dgm:cxn modelId="{4EE81CED-6034-4C2B-A2BE-B646548F188C}" type="presParOf" srcId="{1E847393-266D-43A8-8BFD-7BC098BD1A72}" destId="{4748284F-AAC4-4205-9B69-8A0A7F2407F9}" srcOrd="0" destOrd="0" presId="urn:microsoft.com/office/officeart/2005/8/layout/hierarchy1"/>
    <dgm:cxn modelId="{86487C99-14A9-4EFD-85EA-A41FF6A31903}" type="presParOf" srcId="{1E847393-266D-43A8-8BFD-7BC098BD1A72}" destId="{CD80E9E3-732B-4F70-A2EA-A1797E75A251}" srcOrd="1" destOrd="0" presId="urn:microsoft.com/office/officeart/2005/8/layout/hierarchy1"/>
    <dgm:cxn modelId="{AD7EEA74-97DC-4910-861E-AAA3050A55F3}" type="presParOf" srcId="{0269B739-64DF-4F24-AEEB-C5FF4D04569F}" destId="{21DB3FCF-5B0A-43F6-BD2E-D5F5836F3B14}" srcOrd="1" destOrd="0" presId="urn:microsoft.com/office/officeart/2005/8/layout/hierarchy1"/>
    <dgm:cxn modelId="{FA348CA2-ACE5-4A1F-BBFC-D9034D65090B}" type="presParOf" srcId="{21DB3FCF-5B0A-43F6-BD2E-D5F5836F3B14}" destId="{4D02BBB9-E7A5-4FAB-911C-22B7E9B3A0E2}" srcOrd="0" destOrd="0" presId="urn:microsoft.com/office/officeart/2005/8/layout/hierarchy1"/>
    <dgm:cxn modelId="{273B6D91-E323-47EB-82D5-22CCFCF7609E}" type="presParOf" srcId="{21DB3FCF-5B0A-43F6-BD2E-D5F5836F3B14}" destId="{2322125B-6397-4D32-AEB8-C051CA8F6E89}" srcOrd="1" destOrd="0" presId="urn:microsoft.com/office/officeart/2005/8/layout/hierarchy1"/>
    <dgm:cxn modelId="{11CE1247-60FF-4207-895B-AB45BFE389C7}" type="presParOf" srcId="{2322125B-6397-4D32-AEB8-C051CA8F6E89}" destId="{B424D4F2-4F6E-4652-9EB4-BE3B455935AD}" srcOrd="0" destOrd="0" presId="urn:microsoft.com/office/officeart/2005/8/layout/hierarchy1"/>
    <dgm:cxn modelId="{908CE84A-5D26-4A71-A623-12BE92D5FE51}" type="presParOf" srcId="{B424D4F2-4F6E-4652-9EB4-BE3B455935AD}" destId="{92ECF07A-B4F6-4FBA-8E9F-3597D16BCDEF}" srcOrd="0" destOrd="0" presId="urn:microsoft.com/office/officeart/2005/8/layout/hierarchy1"/>
    <dgm:cxn modelId="{EF707143-7DEB-49B4-9304-2EF78A43D65D}" type="presParOf" srcId="{B424D4F2-4F6E-4652-9EB4-BE3B455935AD}" destId="{500FE2BA-898F-46E7-9B05-A8C39B773A9B}" srcOrd="1" destOrd="0" presId="urn:microsoft.com/office/officeart/2005/8/layout/hierarchy1"/>
    <dgm:cxn modelId="{7FBF1C48-486B-4398-9A8A-493A793FD6FF}" type="presParOf" srcId="{2322125B-6397-4D32-AEB8-C051CA8F6E89}" destId="{0195CD8A-DBA9-4471-8243-A08D7415A3D3}" srcOrd="1" destOrd="0" presId="urn:microsoft.com/office/officeart/2005/8/layout/hierarchy1"/>
    <dgm:cxn modelId="{83B2EF60-BBDD-4973-A5E9-5E3FE1F1EFF0}" type="presParOf" srcId="{21DB3FCF-5B0A-43F6-BD2E-D5F5836F3B14}" destId="{29963B95-CDED-4498-9CB7-53444803E102}" srcOrd="2" destOrd="0" presId="urn:microsoft.com/office/officeart/2005/8/layout/hierarchy1"/>
    <dgm:cxn modelId="{7C38400A-4635-495E-947F-8CFFDF82FE6C}" type="presParOf" srcId="{21DB3FCF-5B0A-43F6-BD2E-D5F5836F3B14}" destId="{944DA73E-586A-4F67-9DD9-2B7D38F62CEB}" srcOrd="3" destOrd="0" presId="urn:microsoft.com/office/officeart/2005/8/layout/hierarchy1"/>
    <dgm:cxn modelId="{570FDFAF-55F1-48C8-89A1-9856D2AE400A}" type="presParOf" srcId="{944DA73E-586A-4F67-9DD9-2B7D38F62CEB}" destId="{2E9D02C9-E631-4466-8DEB-C04E0600B603}" srcOrd="0" destOrd="0" presId="urn:microsoft.com/office/officeart/2005/8/layout/hierarchy1"/>
    <dgm:cxn modelId="{F48FD3A0-AAE6-4075-9514-23C0A49D4062}" type="presParOf" srcId="{2E9D02C9-E631-4466-8DEB-C04E0600B603}" destId="{915CFE00-DA78-4C0D-BD1F-6C248CAA8A29}" srcOrd="0" destOrd="0" presId="urn:microsoft.com/office/officeart/2005/8/layout/hierarchy1"/>
    <dgm:cxn modelId="{2D449D96-CBBC-4376-AA07-F579B8D5E451}" type="presParOf" srcId="{2E9D02C9-E631-4466-8DEB-C04E0600B603}" destId="{BA5E5A0D-F569-466B-92C4-BBD50B70C4AC}" srcOrd="1" destOrd="0" presId="urn:microsoft.com/office/officeart/2005/8/layout/hierarchy1"/>
    <dgm:cxn modelId="{197C8A89-4FD6-42B0-B6F7-1EDC01FF8EB0}" type="presParOf" srcId="{944DA73E-586A-4F67-9DD9-2B7D38F62CEB}" destId="{14F4BE50-546A-433F-8614-F621EFA56F83}" srcOrd="1" destOrd="0" presId="urn:microsoft.com/office/officeart/2005/8/layout/hierarchy1"/>
    <dgm:cxn modelId="{A2144255-4FEF-4AFD-91F6-EDB4EC570810}" type="presParOf" srcId="{14F4BE50-546A-433F-8614-F621EFA56F83}" destId="{8A7CAA35-B163-483F-A215-283A17B4C1BD}" srcOrd="0" destOrd="0" presId="urn:microsoft.com/office/officeart/2005/8/layout/hierarchy1"/>
    <dgm:cxn modelId="{11A40011-A7C2-46E6-8A74-57FAF757F82E}" type="presParOf" srcId="{14F4BE50-546A-433F-8614-F621EFA56F83}" destId="{85CA5161-E619-497D-96EB-4C0585825907}" srcOrd="1" destOrd="0" presId="urn:microsoft.com/office/officeart/2005/8/layout/hierarchy1"/>
    <dgm:cxn modelId="{42FFE567-B075-49C4-8732-CF5CC31D938B}" type="presParOf" srcId="{85CA5161-E619-497D-96EB-4C0585825907}" destId="{E6C498BA-462B-4A77-B5F1-1F086D1960CD}" srcOrd="0" destOrd="0" presId="urn:microsoft.com/office/officeart/2005/8/layout/hierarchy1"/>
    <dgm:cxn modelId="{115977CD-92CF-4127-A4D1-0BECADFE2140}" type="presParOf" srcId="{E6C498BA-462B-4A77-B5F1-1F086D1960CD}" destId="{9888AD16-BB6E-4A8F-B2CA-E0AB1CF45CFA}" srcOrd="0" destOrd="0" presId="urn:microsoft.com/office/officeart/2005/8/layout/hierarchy1"/>
    <dgm:cxn modelId="{A0482477-F704-4691-B710-3541E91894CD}" type="presParOf" srcId="{E6C498BA-462B-4A77-B5F1-1F086D1960CD}" destId="{7FF16F56-028D-4207-BD54-79822B5CFF1B}" srcOrd="1" destOrd="0" presId="urn:microsoft.com/office/officeart/2005/8/layout/hierarchy1"/>
    <dgm:cxn modelId="{E14CD923-4D51-4784-B2D0-88C78EA8B55C}" type="presParOf" srcId="{85CA5161-E619-497D-96EB-4C0585825907}" destId="{64A4D74A-D36C-4F92-8260-A5B89E60D47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7CAA35-B163-483F-A215-283A17B4C1BD}">
      <dsp:nvSpPr>
        <dsp:cNvPr id="0" name=""/>
        <dsp:cNvSpPr/>
      </dsp:nvSpPr>
      <dsp:spPr>
        <a:xfrm>
          <a:off x="6348691" y="3111184"/>
          <a:ext cx="923624" cy="482630"/>
        </a:xfrm>
        <a:custGeom>
          <a:avLst/>
          <a:gdLst/>
          <a:ahLst/>
          <a:cxnLst/>
          <a:rect l="0" t="0" r="0" b="0"/>
          <a:pathLst>
            <a:path>
              <a:moveTo>
                <a:pt x="923624" y="0"/>
              </a:moveTo>
              <a:lnTo>
                <a:pt x="923624" y="429124"/>
              </a:lnTo>
              <a:lnTo>
                <a:pt x="0" y="429124"/>
              </a:lnTo>
              <a:lnTo>
                <a:pt x="0" y="48263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963B95-CDED-4498-9CB7-53444803E102}">
      <dsp:nvSpPr>
        <dsp:cNvPr id="0" name=""/>
        <dsp:cNvSpPr/>
      </dsp:nvSpPr>
      <dsp:spPr>
        <a:xfrm>
          <a:off x="6919355" y="2576448"/>
          <a:ext cx="352960" cy="1679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471"/>
              </a:lnTo>
              <a:lnTo>
                <a:pt x="352960" y="114471"/>
              </a:lnTo>
              <a:lnTo>
                <a:pt x="352960" y="16797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02BBB9-E7A5-4FAB-911C-22B7E9B3A0E2}">
      <dsp:nvSpPr>
        <dsp:cNvPr id="0" name=""/>
        <dsp:cNvSpPr/>
      </dsp:nvSpPr>
      <dsp:spPr>
        <a:xfrm>
          <a:off x="6566394" y="2576448"/>
          <a:ext cx="352960" cy="167977"/>
        </a:xfrm>
        <a:custGeom>
          <a:avLst/>
          <a:gdLst/>
          <a:ahLst/>
          <a:cxnLst/>
          <a:rect l="0" t="0" r="0" b="0"/>
          <a:pathLst>
            <a:path>
              <a:moveTo>
                <a:pt x="352960" y="0"/>
              </a:moveTo>
              <a:lnTo>
                <a:pt x="352960" y="114471"/>
              </a:lnTo>
              <a:lnTo>
                <a:pt x="0" y="114471"/>
              </a:lnTo>
              <a:lnTo>
                <a:pt x="0" y="16797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AEFC9A-FE9D-443A-8BD4-EF4503065FF9}">
      <dsp:nvSpPr>
        <dsp:cNvPr id="0" name=""/>
        <dsp:cNvSpPr/>
      </dsp:nvSpPr>
      <dsp:spPr>
        <a:xfrm>
          <a:off x="3933240" y="1684233"/>
          <a:ext cx="2986115" cy="5254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1950"/>
              </a:lnTo>
              <a:lnTo>
                <a:pt x="2986115" y="471950"/>
              </a:lnTo>
              <a:lnTo>
                <a:pt x="2986115" y="5254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9B0AE8-4516-4CF0-B510-F61920988E58}">
      <dsp:nvSpPr>
        <dsp:cNvPr id="0" name=""/>
        <dsp:cNvSpPr/>
      </dsp:nvSpPr>
      <dsp:spPr>
        <a:xfrm>
          <a:off x="5507512" y="2576448"/>
          <a:ext cx="352960" cy="1679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471"/>
              </a:lnTo>
              <a:lnTo>
                <a:pt x="352960" y="114471"/>
              </a:lnTo>
              <a:lnTo>
                <a:pt x="352960" y="16797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899AF0-73BD-44EC-B9B8-5FC8BEECE56A}">
      <dsp:nvSpPr>
        <dsp:cNvPr id="0" name=""/>
        <dsp:cNvSpPr/>
      </dsp:nvSpPr>
      <dsp:spPr>
        <a:xfrm>
          <a:off x="5154551" y="2576448"/>
          <a:ext cx="352960" cy="167977"/>
        </a:xfrm>
        <a:custGeom>
          <a:avLst/>
          <a:gdLst/>
          <a:ahLst/>
          <a:cxnLst/>
          <a:rect l="0" t="0" r="0" b="0"/>
          <a:pathLst>
            <a:path>
              <a:moveTo>
                <a:pt x="352960" y="0"/>
              </a:moveTo>
              <a:lnTo>
                <a:pt x="352960" y="114471"/>
              </a:lnTo>
              <a:lnTo>
                <a:pt x="0" y="114471"/>
              </a:lnTo>
              <a:lnTo>
                <a:pt x="0" y="16797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F72013-6DE5-4F5E-9CC2-0B9EBEF73841}">
      <dsp:nvSpPr>
        <dsp:cNvPr id="0" name=""/>
        <dsp:cNvSpPr/>
      </dsp:nvSpPr>
      <dsp:spPr>
        <a:xfrm>
          <a:off x="3933240" y="1684233"/>
          <a:ext cx="1574272" cy="5254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1950"/>
              </a:lnTo>
              <a:lnTo>
                <a:pt x="1574272" y="471950"/>
              </a:lnTo>
              <a:lnTo>
                <a:pt x="1574272" y="5254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366659-EA02-4CBE-A3E6-BEAB9CA0782F}">
      <dsp:nvSpPr>
        <dsp:cNvPr id="0" name=""/>
        <dsp:cNvSpPr/>
      </dsp:nvSpPr>
      <dsp:spPr>
        <a:xfrm>
          <a:off x="4095669" y="2576448"/>
          <a:ext cx="352960" cy="1679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471"/>
              </a:lnTo>
              <a:lnTo>
                <a:pt x="352960" y="114471"/>
              </a:lnTo>
              <a:lnTo>
                <a:pt x="352960" y="16797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BB0247-052E-45B9-BEFF-643C9F8EC177}">
      <dsp:nvSpPr>
        <dsp:cNvPr id="0" name=""/>
        <dsp:cNvSpPr/>
      </dsp:nvSpPr>
      <dsp:spPr>
        <a:xfrm>
          <a:off x="3742708" y="2576448"/>
          <a:ext cx="352960" cy="167977"/>
        </a:xfrm>
        <a:custGeom>
          <a:avLst/>
          <a:gdLst/>
          <a:ahLst/>
          <a:cxnLst/>
          <a:rect l="0" t="0" r="0" b="0"/>
          <a:pathLst>
            <a:path>
              <a:moveTo>
                <a:pt x="352960" y="0"/>
              </a:moveTo>
              <a:lnTo>
                <a:pt x="352960" y="114471"/>
              </a:lnTo>
              <a:lnTo>
                <a:pt x="0" y="114471"/>
              </a:lnTo>
              <a:lnTo>
                <a:pt x="0" y="16797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4D86B5-276F-497C-8114-CDC87D7F7120}">
      <dsp:nvSpPr>
        <dsp:cNvPr id="0" name=""/>
        <dsp:cNvSpPr/>
      </dsp:nvSpPr>
      <dsp:spPr>
        <a:xfrm>
          <a:off x="3933240" y="1684233"/>
          <a:ext cx="162429" cy="5254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1950"/>
              </a:lnTo>
              <a:lnTo>
                <a:pt x="162429" y="471950"/>
              </a:lnTo>
              <a:lnTo>
                <a:pt x="162429" y="5254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688E9F-2172-42F1-94A0-B3A2FC17257E}">
      <dsp:nvSpPr>
        <dsp:cNvPr id="0" name=""/>
        <dsp:cNvSpPr/>
      </dsp:nvSpPr>
      <dsp:spPr>
        <a:xfrm>
          <a:off x="1973583" y="3331020"/>
          <a:ext cx="1146588" cy="4942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0706"/>
              </a:lnTo>
              <a:lnTo>
                <a:pt x="1146588" y="440706"/>
              </a:lnTo>
              <a:lnTo>
                <a:pt x="1146588" y="49421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40856C-C84F-4005-AB24-6ED54D80E7D0}">
      <dsp:nvSpPr>
        <dsp:cNvPr id="0" name=""/>
        <dsp:cNvSpPr/>
      </dsp:nvSpPr>
      <dsp:spPr>
        <a:xfrm>
          <a:off x="1017977" y="3331020"/>
          <a:ext cx="955605" cy="494212"/>
        </a:xfrm>
        <a:custGeom>
          <a:avLst/>
          <a:gdLst/>
          <a:ahLst/>
          <a:cxnLst/>
          <a:rect l="0" t="0" r="0" b="0"/>
          <a:pathLst>
            <a:path>
              <a:moveTo>
                <a:pt x="955605" y="0"/>
              </a:moveTo>
              <a:lnTo>
                <a:pt x="955605" y="440706"/>
              </a:lnTo>
              <a:lnTo>
                <a:pt x="0" y="440706"/>
              </a:lnTo>
              <a:lnTo>
                <a:pt x="0" y="49421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7E40A0-8434-4CED-8B7E-01099D0C0DF0}">
      <dsp:nvSpPr>
        <dsp:cNvPr id="0" name=""/>
        <dsp:cNvSpPr/>
      </dsp:nvSpPr>
      <dsp:spPr>
        <a:xfrm>
          <a:off x="1973583" y="1684233"/>
          <a:ext cx="1959656" cy="525456"/>
        </a:xfrm>
        <a:custGeom>
          <a:avLst/>
          <a:gdLst/>
          <a:ahLst/>
          <a:cxnLst/>
          <a:rect l="0" t="0" r="0" b="0"/>
          <a:pathLst>
            <a:path>
              <a:moveTo>
                <a:pt x="1959656" y="0"/>
              </a:moveTo>
              <a:lnTo>
                <a:pt x="1959656" y="471950"/>
              </a:lnTo>
              <a:lnTo>
                <a:pt x="0" y="471950"/>
              </a:lnTo>
              <a:lnTo>
                <a:pt x="0" y="5254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0CA3CC-EDB7-4E39-BC21-3739F8F7B73B}">
      <dsp:nvSpPr>
        <dsp:cNvPr id="0" name=""/>
        <dsp:cNvSpPr/>
      </dsp:nvSpPr>
      <dsp:spPr>
        <a:xfrm>
          <a:off x="2907627" y="91435"/>
          <a:ext cx="2051224" cy="15927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2CB90BC-248F-4502-9D44-42A9492AA8E1}">
      <dsp:nvSpPr>
        <dsp:cNvPr id="0" name=""/>
        <dsp:cNvSpPr/>
      </dsp:nvSpPr>
      <dsp:spPr>
        <a:xfrm>
          <a:off x="2971802" y="152401"/>
          <a:ext cx="2051224" cy="15927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Biological Motivation</a:t>
          </a:r>
          <a:endParaRPr lang="en-US" sz="1800" kern="1200" dirty="0"/>
        </a:p>
      </dsp:txBody>
      <dsp:txXfrm>
        <a:off x="2971802" y="152401"/>
        <a:ext cx="2051224" cy="1592798"/>
      </dsp:txXfrm>
    </dsp:sp>
    <dsp:sp modelId="{1F6F9CEE-DA5D-46AF-9C07-8C62C1350EEF}">
      <dsp:nvSpPr>
        <dsp:cNvPr id="0" name=""/>
        <dsp:cNvSpPr/>
      </dsp:nvSpPr>
      <dsp:spPr>
        <a:xfrm>
          <a:off x="621593" y="2209690"/>
          <a:ext cx="2703979" cy="11213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8DFD458-D009-4113-B3DC-50A1141F6E43}">
      <dsp:nvSpPr>
        <dsp:cNvPr id="0" name=""/>
        <dsp:cNvSpPr/>
      </dsp:nvSpPr>
      <dsp:spPr>
        <a:xfrm>
          <a:off x="685768" y="2270656"/>
          <a:ext cx="2703979" cy="11213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Computational Problem Formulation</a:t>
          </a:r>
          <a:endParaRPr lang="en-US" sz="1800" kern="1200" dirty="0"/>
        </a:p>
      </dsp:txBody>
      <dsp:txXfrm>
        <a:off x="685768" y="2270656"/>
        <a:ext cx="2703979" cy="1121330"/>
      </dsp:txXfrm>
    </dsp:sp>
    <dsp:sp modelId="{E43FF23E-2E2C-42C4-97FD-84394DA7D01C}">
      <dsp:nvSpPr>
        <dsp:cNvPr id="0" name=""/>
        <dsp:cNvSpPr/>
      </dsp:nvSpPr>
      <dsp:spPr>
        <a:xfrm>
          <a:off x="12023" y="3825233"/>
          <a:ext cx="2011909" cy="14743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705D5FF-C251-4E99-B7EC-CD93414435D8}">
      <dsp:nvSpPr>
        <dsp:cNvPr id="0" name=""/>
        <dsp:cNvSpPr/>
      </dsp:nvSpPr>
      <dsp:spPr>
        <a:xfrm>
          <a:off x="76198" y="3886199"/>
          <a:ext cx="2011909" cy="14743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Tractability?</a:t>
          </a:r>
        </a:p>
      </dsp:txBody>
      <dsp:txXfrm>
        <a:off x="76198" y="3886199"/>
        <a:ext cx="2011909" cy="1474342"/>
      </dsp:txXfrm>
    </dsp:sp>
    <dsp:sp modelId="{6F38073E-0DBE-49D1-96A6-8FB0B43E74A8}">
      <dsp:nvSpPr>
        <dsp:cNvPr id="0" name=""/>
        <dsp:cNvSpPr/>
      </dsp:nvSpPr>
      <dsp:spPr>
        <a:xfrm>
          <a:off x="2221827" y="3825233"/>
          <a:ext cx="1796688" cy="14743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9E1C1A5-63C9-4A09-8D4C-EB37C0479A96}">
      <dsp:nvSpPr>
        <dsp:cNvPr id="0" name=""/>
        <dsp:cNvSpPr/>
      </dsp:nvSpPr>
      <dsp:spPr>
        <a:xfrm>
          <a:off x="2286002" y="3886199"/>
          <a:ext cx="1796688" cy="14743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Adequate?</a:t>
          </a:r>
          <a:endParaRPr lang="en-US" sz="1800" kern="1200" dirty="0"/>
        </a:p>
      </dsp:txBody>
      <dsp:txXfrm>
        <a:off x="2286002" y="3886199"/>
        <a:ext cx="1796688" cy="1474346"/>
      </dsp:txXfrm>
    </dsp:sp>
    <dsp:sp modelId="{FDFFE302-6819-45B1-8E89-91E88FE92D55}">
      <dsp:nvSpPr>
        <dsp:cNvPr id="0" name=""/>
        <dsp:cNvSpPr/>
      </dsp:nvSpPr>
      <dsp:spPr>
        <a:xfrm>
          <a:off x="3806883" y="2209690"/>
          <a:ext cx="577572" cy="3667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B9611EE-752D-44B6-AE21-0779A33D2371}">
      <dsp:nvSpPr>
        <dsp:cNvPr id="0" name=""/>
        <dsp:cNvSpPr/>
      </dsp:nvSpPr>
      <dsp:spPr>
        <a:xfrm>
          <a:off x="3871057" y="2270656"/>
          <a:ext cx="577572" cy="366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 </a:t>
          </a:r>
          <a:endParaRPr lang="en-US" sz="1600" kern="1200" dirty="0"/>
        </a:p>
      </dsp:txBody>
      <dsp:txXfrm>
        <a:off x="3871057" y="2270656"/>
        <a:ext cx="577572" cy="366758"/>
      </dsp:txXfrm>
    </dsp:sp>
    <dsp:sp modelId="{209EA4E2-C449-43C7-A19B-CD9B535BFA8D}">
      <dsp:nvSpPr>
        <dsp:cNvPr id="0" name=""/>
        <dsp:cNvSpPr/>
      </dsp:nvSpPr>
      <dsp:spPr>
        <a:xfrm>
          <a:off x="3453922" y="2744425"/>
          <a:ext cx="577572" cy="3667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BC346B3-8E43-4161-A8D2-1B1544B55CA0}">
      <dsp:nvSpPr>
        <dsp:cNvPr id="0" name=""/>
        <dsp:cNvSpPr/>
      </dsp:nvSpPr>
      <dsp:spPr>
        <a:xfrm>
          <a:off x="3518097" y="2805391"/>
          <a:ext cx="577572" cy="366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 </a:t>
          </a:r>
          <a:endParaRPr lang="en-US" sz="1600" kern="1200" dirty="0"/>
        </a:p>
      </dsp:txBody>
      <dsp:txXfrm>
        <a:off x="3518097" y="2805391"/>
        <a:ext cx="577572" cy="366758"/>
      </dsp:txXfrm>
    </dsp:sp>
    <dsp:sp modelId="{0554B560-E701-47CC-B603-4E7ABAA4F9A9}">
      <dsp:nvSpPr>
        <dsp:cNvPr id="0" name=""/>
        <dsp:cNvSpPr/>
      </dsp:nvSpPr>
      <dsp:spPr>
        <a:xfrm>
          <a:off x="4159843" y="2744425"/>
          <a:ext cx="577572" cy="3667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5E02B6F-0034-4BB4-8A1D-6BF69A510240}">
      <dsp:nvSpPr>
        <dsp:cNvPr id="0" name=""/>
        <dsp:cNvSpPr/>
      </dsp:nvSpPr>
      <dsp:spPr>
        <a:xfrm>
          <a:off x="4224018" y="2805391"/>
          <a:ext cx="577572" cy="366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4224018" y="2805391"/>
        <a:ext cx="577572" cy="366758"/>
      </dsp:txXfrm>
    </dsp:sp>
    <dsp:sp modelId="{817E0167-9F3E-4FCF-9798-FA3B0F93247F}">
      <dsp:nvSpPr>
        <dsp:cNvPr id="0" name=""/>
        <dsp:cNvSpPr/>
      </dsp:nvSpPr>
      <dsp:spPr>
        <a:xfrm>
          <a:off x="5218726" y="2209690"/>
          <a:ext cx="577572" cy="3667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0696597-BF1D-46B9-9BF5-74E30BF9E084}">
      <dsp:nvSpPr>
        <dsp:cNvPr id="0" name=""/>
        <dsp:cNvSpPr/>
      </dsp:nvSpPr>
      <dsp:spPr>
        <a:xfrm>
          <a:off x="5282900" y="2270656"/>
          <a:ext cx="577572" cy="366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5282900" y="2270656"/>
        <a:ext cx="577572" cy="366758"/>
      </dsp:txXfrm>
    </dsp:sp>
    <dsp:sp modelId="{8931DD9C-EE32-4729-8B44-6336C7831A64}">
      <dsp:nvSpPr>
        <dsp:cNvPr id="0" name=""/>
        <dsp:cNvSpPr/>
      </dsp:nvSpPr>
      <dsp:spPr>
        <a:xfrm>
          <a:off x="4865765" y="2744425"/>
          <a:ext cx="577572" cy="3667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6F2BF86-75F7-4D16-947C-552C318B73BD}">
      <dsp:nvSpPr>
        <dsp:cNvPr id="0" name=""/>
        <dsp:cNvSpPr/>
      </dsp:nvSpPr>
      <dsp:spPr>
        <a:xfrm>
          <a:off x="4929940" y="2805391"/>
          <a:ext cx="577572" cy="366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4929940" y="2805391"/>
        <a:ext cx="577572" cy="366758"/>
      </dsp:txXfrm>
    </dsp:sp>
    <dsp:sp modelId="{8421903A-88C1-4802-9FD8-7219797D651E}">
      <dsp:nvSpPr>
        <dsp:cNvPr id="0" name=""/>
        <dsp:cNvSpPr/>
      </dsp:nvSpPr>
      <dsp:spPr>
        <a:xfrm>
          <a:off x="5571687" y="2744425"/>
          <a:ext cx="577572" cy="3667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A817BFB-456C-409C-9A01-BFEC40660DBA}">
      <dsp:nvSpPr>
        <dsp:cNvPr id="0" name=""/>
        <dsp:cNvSpPr/>
      </dsp:nvSpPr>
      <dsp:spPr>
        <a:xfrm>
          <a:off x="5635861" y="2805391"/>
          <a:ext cx="577572" cy="366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5635861" y="2805391"/>
        <a:ext cx="577572" cy="366758"/>
      </dsp:txXfrm>
    </dsp:sp>
    <dsp:sp modelId="{4748284F-AAC4-4205-9B69-8A0A7F2407F9}">
      <dsp:nvSpPr>
        <dsp:cNvPr id="0" name=""/>
        <dsp:cNvSpPr/>
      </dsp:nvSpPr>
      <dsp:spPr>
        <a:xfrm>
          <a:off x="6630569" y="2209690"/>
          <a:ext cx="577572" cy="3667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D80E9E3-732B-4F70-A2EA-A1797E75A251}">
      <dsp:nvSpPr>
        <dsp:cNvPr id="0" name=""/>
        <dsp:cNvSpPr/>
      </dsp:nvSpPr>
      <dsp:spPr>
        <a:xfrm>
          <a:off x="6694744" y="2270656"/>
          <a:ext cx="577572" cy="366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6694744" y="2270656"/>
        <a:ext cx="577572" cy="366758"/>
      </dsp:txXfrm>
    </dsp:sp>
    <dsp:sp modelId="{92ECF07A-B4F6-4FBA-8E9F-3597D16BCDEF}">
      <dsp:nvSpPr>
        <dsp:cNvPr id="0" name=""/>
        <dsp:cNvSpPr/>
      </dsp:nvSpPr>
      <dsp:spPr>
        <a:xfrm>
          <a:off x="6277608" y="2744425"/>
          <a:ext cx="577572" cy="3667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00FE2BA-898F-46E7-9B05-A8C39B773A9B}">
      <dsp:nvSpPr>
        <dsp:cNvPr id="0" name=""/>
        <dsp:cNvSpPr/>
      </dsp:nvSpPr>
      <dsp:spPr>
        <a:xfrm>
          <a:off x="6341783" y="2805391"/>
          <a:ext cx="577572" cy="366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YES</a:t>
          </a:r>
          <a:endParaRPr lang="en-US" sz="1600" kern="1200" dirty="0"/>
        </a:p>
      </dsp:txBody>
      <dsp:txXfrm>
        <a:off x="6341783" y="2805391"/>
        <a:ext cx="577572" cy="366758"/>
      </dsp:txXfrm>
    </dsp:sp>
    <dsp:sp modelId="{915CFE00-DA78-4C0D-BD1F-6C248CAA8A29}">
      <dsp:nvSpPr>
        <dsp:cNvPr id="0" name=""/>
        <dsp:cNvSpPr/>
      </dsp:nvSpPr>
      <dsp:spPr>
        <a:xfrm>
          <a:off x="6983530" y="2744425"/>
          <a:ext cx="577572" cy="3667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A5E5A0D-F569-466B-92C4-BBD50B70C4AC}">
      <dsp:nvSpPr>
        <dsp:cNvPr id="0" name=""/>
        <dsp:cNvSpPr/>
      </dsp:nvSpPr>
      <dsp:spPr>
        <a:xfrm>
          <a:off x="7047704" y="2805391"/>
          <a:ext cx="577572" cy="366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YES</a:t>
          </a:r>
          <a:endParaRPr lang="en-US" sz="1600" kern="1200" dirty="0"/>
        </a:p>
      </dsp:txBody>
      <dsp:txXfrm>
        <a:off x="7047704" y="2805391"/>
        <a:ext cx="577572" cy="366758"/>
      </dsp:txXfrm>
    </dsp:sp>
    <dsp:sp modelId="{9888AD16-BB6E-4A8F-B2CA-E0AB1CF45CFA}">
      <dsp:nvSpPr>
        <dsp:cNvPr id="0" name=""/>
        <dsp:cNvSpPr/>
      </dsp:nvSpPr>
      <dsp:spPr>
        <a:xfrm>
          <a:off x="5155892" y="3593814"/>
          <a:ext cx="2385598" cy="12557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FF16F56-028D-4207-BD54-79822B5CFF1B}">
      <dsp:nvSpPr>
        <dsp:cNvPr id="0" name=""/>
        <dsp:cNvSpPr/>
      </dsp:nvSpPr>
      <dsp:spPr>
        <a:xfrm>
          <a:off x="5220067" y="3654780"/>
          <a:ext cx="2385598" cy="12557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Proceed to Design an efficient ALGORITHM</a:t>
          </a:r>
          <a:endParaRPr lang="en-US" sz="1800" kern="1200" dirty="0"/>
        </a:p>
      </dsp:txBody>
      <dsp:txXfrm>
        <a:off x="5220067" y="3654780"/>
        <a:ext cx="2385598" cy="12557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F964F5-1135-4F9D-B2AA-90DDB7A6877A}" type="datetimeFigureOut">
              <a:rPr lang="en-US" smtClean="0"/>
              <a:pPr/>
              <a:t>1/7/2011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A3CBD-8EEC-4C5B-968C-8C7B9EC4B2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Algorithms;</a:t>
            </a:r>
          </a:p>
          <a:p>
            <a:r>
              <a:rPr lang="en-US" dirty="0" smtClean="0"/>
              <a:t>Time/Space Complexity;</a:t>
            </a:r>
            <a:r>
              <a:rPr lang="en-US" baseline="0" dirty="0" smtClean="0"/>
              <a:t> </a:t>
            </a:r>
          </a:p>
          <a:p>
            <a:r>
              <a:rPr lang="en-US" dirty="0" smtClean="0"/>
              <a:t>Know</a:t>
            </a:r>
            <a:r>
              <a:rPr lang="en-US" baseline="0" dirty="0" smtClean="0"/>
              <a:t> Big-O notation f = c O(g) c is a constant, c&gt;0</a:t>
            </a:r>
          </a:p>
          <a:p>
            <a:endParaRPr lang="en-US" baseline="0" dirty="0" smtClean="0"/>
          </a:p>
          <a:p>
            <a:r>
              <a:rPr lang="en-US" baseline="0" dirty="0" smtClean="0"/>
              <a:t>Proof of Correctness: Show that algorithm terminates. Prove the terminating solution is valid.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A3CBD-8EEC-4C5B-968C-8C7B9EC4B23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1/7/2011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7848600" cy="63976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228600" y="990600"/>
            <a:ext cx="7848600" cy="54833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1/7/2011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1/7/2011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1/7/2011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1/7/2011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rting-algorithms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omedcentral.com/1471-2164/11/S2/S1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Preliminaries–Computational Problem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Given a set of real numbers, output a sequence,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i="1" dirty="0" smtClean="0"/>
              <a:t>l</a:t>
            </a:r>
            <a:r>
              <a:rPr lang="en-US" i="1" baseline="-25000" dirty="0" smtClean="0"/>
              <a:t>1</a:t>
            </a:r>
            <a:r>
              <a:rPr lang="en-US" i="1" dirty="0" smtClean="0"/>
              <a:t> , … , </a:t>
            </a:r>
            <a:r>
              <a:rPr lang="en-US" i="1" dirty="0" err="1" smtClean="0"/>
              <a:t>l</a:t>
            </a:r>
            <a:r>
              <a:rPr lang="en-US" i="1" baseline="-25000" dirty="0" err="1" smtClean="0"/>
              <a:t>i</a:t>
            </a:r>
            <a:r>
              <a:rPr lang="en-US" i="1" dirty="0" smtClean="0"/>
              <a:t> , … , </a:t>
            </a:r>
            <a:r>
              <a:rPr lang="en-US" i="1" dirty="0" err="1" smtClean="0"/>
              <a:t>l</a:t>
            </a:r>
            <a:r>
              <a:rPr lang="en-US" i="1" baseline="-25000" dirty="0" err="1" smtClean="0"/>
              <a:t>n</a:t>
            </a:r>
            <a:r>
              <a:rPr lang="en-US" dirty="0" smtClean="0"/>
              <a:t>)</a:t>
            </a:r>
            <a:r>
              <a:rPr lang="en-US" i="1" dirty="0" smtClean="0"/>
              <a:t>, </a:t>
            </a:r>
            <a:r>
              <a:rPr lang="en-US" dirty="0" smtClean="0"/>
              <a:t>where </a:t>
            </a:r>
            <a:r>
              <a:rPr lang="en-US" i="1" dirty="0" err="1" smtClean="0"/>
              <a:t>l</a:t>
            </a:r>
            <a:r>
              <a:rPr lang="en-US" i="1" baseline="-25000" dirty="0" err="1" smtClean="0"/>
              <a:t>i</a:t>
            </a:r>
            <a:r>
              <a:rPr lang="en-US" i="1" dirty="0" smtClean="0"/>
              <a:t> </a:t>
            </a:r>
            <a:r>
              <a:rPr lang="en-US" dirty="0" smtClean="0"/>
              <a:t>≤ </a:t>
            </a:r>
            <a:r>
              <a:rPr lang="en-US" i="1" dirty="0" smtClean="0"/>
              <a:t>l</a:t>
            </a:r>
            <a:r>
              <a:rPr lang="en-US" i="1" baseline="-25000" dirty="0" smtClean="0"/>
              <a:t>i+1</a:t>
            </a:r>
            <a:r>
              <a:rPr lang="en-US" i="1" dirty="0" smtClean="0"/>
              <a:t> </a:t>
            </a:r>
            <a:r>
              <a:rPr lang="en-US" dirty="0" smtClean="0"/>
              <a:t>for </a:t>
            </a:r>
            <a:r>
              <a:rPr lang="en-US" i="1" dirty="0" err="1" smtClean="0"/>
              <a:t>i</a:t>
            </a:r>
            <a:r>
              <a:rPr lang="en-US" dirty="0" smtClean="0"/>
              <a:t> = </a:t>
            </a:r>
            <a:r>
              <a:rPr lang="en-US" i="1" dirty="0" smtClean="0"/>
              <a:t>1 … n-1 .</a:t>
            </a:r>
          </a:p>
          <a:p>
            <a:endParaRPr lang="en-US" i="1" dirty="0" smtClean="0"/>
          </a:p>
          <a:p>
            <a:r>
              <a:rPr lang="en-US" dirty="0" smtClean="0"/>
              <a:t>Naive Algorithm</a:t>
            </a:r>
          </a:p>
          <a:p>
            <a:pPr lvl="1"/>
            <a:r>
              <a:rPr lang="en-US" dirty="0" smtClean="0"/>
              <a:t>For index </a:t>
            </a:r>
            <a:r>
              <a:rPr lang="en-US" i="1" dirty="0" err="1" smtClean="0"/>
              <a:t>i</a:t>
            </a:r>
            <a:r>
              <a:rPr lang="en-US" dirty="0" smtClean="0"/>
              <a:t>=1 .. </a:t>
            </a:r>
            <a:r>
              <a:rPr lang="en-US" i="1" dirty="0" smtClean="0"/>
              <a:t>n-1,</a:t>
            </a:r>
            <a:r>
              <a:rPr lang="en-US" dirty="0" smtClean="0"/>
              <a:t> if </a:t>
            </a:r>
            <a:r>
              <a:rPr lang="en-US" i="1" dirty="0" err="1" smtClean="0"/>
              <a:t>l</a:t>
            </a:r>
            <a:r>
              <a:rPr lang="en-US" baseline="-25000" dirty="0" err="1" smtClean="0"/>
              <a:t>i</a:t>
            </a:r>
            <a:r>
              <a:rPr lang="en-US" dirty="0" smtClean="0"/>
              <a:t>  &gt; </a:t>
            </a:r>
            <a:r>
              <a:rPr lang="en-US" i="1" dirty="0" smtClean="0"/>
              <a:t>l</a:t>
            </a:r>
            <a:r>
              <a:rPr lang="en-US" i="1" baseline="-25000" dirty="0" smtClean="0"/>
              <a:t>i</a:t>
            </a:r>
            <a:r>
              <a:rPr lang="en-US" baseline="-25000" dirty="0" smtClean="0"/>
              <a:t>+1</a:t>
            </a:r>
            <a:r>
              <a:rPr lang="en-US" dirty="0" smtClean="0"/>
              <a:t> then </a:t>
            </a:r>
            <a:r>
              <a:rPr lang="en-US" b="1" dirty="0" smtClean="0"/>
              <a:t>swap </a:t>
            </a:r>
            <a:r>
              <a:rPr lang="en-US" dirty="0" smtClean="0"/>
              <a:t>the two numbers.</a:t>
            </a:r>
          </a:p>
          <a:p>
            <a:pPr lvl="1"/>
            <a:r>
              <a:rPr lang="en-US" dirty="0" smtClean="0"/>
              <a:t>Repeat until a complete pass for </a:t>
            </a:r>
            <a:r>
              <a:rPr lang="en-US" i="1" dirty="0" err="1" smtClean="0"/>
              <a:t>i</a:t>
            </a:r>
            <a:r>
              <a:rPr lang="en-US" dirty="0" smtClean="0"/>
              <a:t> = </a:t>
            </a:r>
            <a:r>
              <a:rPr lang="en-US" i="1" dirty="0" smtClean="0"/>
              <a:t>1 </a:t>
            </a:r>
            <a:r>
              <a:rPr lang="en-US" dirty="0" smtClean="0"/>
              <a:t>…</a:t>
            </a:r>
            <a:r>
              <a:rPr lang="en-US" i="1" dirty="0" smtClean="0"/>
              <a:t> n-1 </a:t>
            </a:r>
            <a:r>
              <a:rPr lang="en-US" dirty="0" smtClean="0"/>
              <a:t>is made without making any swaps.</a:t>
            </a:r>
          </a:p>
          <a:p>
            <a:r>
              <a:rPr lang="en-US" dirty="0" smtClean="0"/>
              <a:t> Any better algorithms?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Point of the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Computational Problem is abstract </a:t>
            </a:r>
          </a:p>
          <a:p>
            <a:pPr lvl="1"/>
            <a:r>
              <a:rPr lang="en-US" dirty="0" smtClean="0"/>
              <a:t>Decouples the application entirely from solving the problem.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Helps communicate the problem in a universal and understandable language</a:t>
            </a:r>
          </a:p>
          <a:p>
            <a:pPr lvl="1"/>
            <a:r>
              <a:rPr lang="en-US" dirty="0" smtClean="0"/>
              <a:t>another </a:t>
            </a:r>
            <a:r>
              <a:rPr lang="en-US" dirty="0" err="1" smtClean="0"/>
              <a:t>algorithmist</a:t>
            </a:r>
            <a:r>
              <a:rPr lang="en-US" dirty="0" smtClean="0"/>
              <a:t> may find a solution (either by coming up with one, or noticing the problem is similar to a formulation used in another discipline)</a:t>
            </a:r>
          </a:p>
          <a:p>
            <a:pPr lvl="1"/>
            <a:r>
              <a:rPr lang="en-US" dirty="0" smtClean="0">
                <a:hlinkClick r:id="rId3"/>
              </a:rPr>
              <a:t>http://www.sorting-algorithms.com/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Protein Complex 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</a:p>
          <a:p>
            <a:pPr lvl="1"/>
            <a:r>
              <a:rPr lang="en-US" dirty="0" smtClean="0"/>
              <a:t>Experiments have shown numerous proteins that bind or aggregate together.</a:t>
            </a:r>
          </a:p>
          <a:p>
            <a:pPr lvl="1"/>
            <a:r>
              <a:rPr lang="en-US" dirty="0" smtClean="0"/>
              <a:t>Identify protein complexes?</a:t>
            </a:r>
          </a:p>
          <a:p>
            <a:r>
              <a:rPr lang="en-US" dirty="0" smtClean="0"/>
              <a:t>Problem Formulation</a:t>
            </a:r>
          </a:p>
          <a:p>
            <a:pPr lvl="1"/>
            <a:r>
              <a:rPr lang="en-US" dirty="0" smtClean="0"/>
              <a:t>Inputs? </a:t>
            </a:r>
          </a:p>
          <a:p>
            <a:pPr lvl="2"/>
            <a:r>
              <a:rPr lang="en-US" dirty="0" smtClean="0"/>
              <a:t>Get a list of proteins and the partners they bind to.</a:t>
            </a:r>
          </a:p>
          <a:p>
            <a:pPr lvl="1"/>
            <a:r>
              <a:rPr lang="en-US" dirty="0" smtClean="0"/>
              <a:t>Objectives?</a:t>
            </a:r>
          </a:p>
          <a:p>
            <a:pPr lvl="2"/>
            <a:r>
              <a:rPr lang="en-US" dirty="0" smtClean="0"/>
              <a:t>Find the protein with the most  partners and form an initial complex. Keep adding proteins if they bind to all members of the group. </a:t>
            </a:r>
          </a:p>
          <a:p>
            <a:pPr lvl="1"/>
            <a:r>
              <a:rPr lang="en-US" dirty="0" smtClean="0"/>
              <a:t>Output?</a:t>
            </a:r>
          </a:p>
          <a:p>
            <a:pPr lvl="2"/>
            <a:r>
              <a:rPr lang="en-US" dirty="0" smtClean="0"/>
              <a:t>The collection of proteins in the complex.</a:t>
            </a:r>
          </a:p>
          <a:p>
            <a:pPr lvl="1"/>
            <a:r>
              <a:rPr lang="en-US" dirty="0" smtClean="0"/>
              <a:t>Plausible Algorithm?</a:t>
            </a:r>
          </a:p>
          <a:p>
            <a:pPr lvl="2"/>
            <a:r>
              <a:rPr lang="en-US" dirty="0" smtClean="0"/>
              <a:t>NOT POSSIBLE!?!?!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Computational Biology Process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228600" y="990600"/>
          <a:ext cx="8534400" cy="5483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Computational Problem Formulation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Given a graph G(V,E), output all </a:t>
            </a:r>
            <a:r>
              <a:rPr lang="en-US" i="1" dirty="0" smtClean="0"/>
              <a:t>maximal </a:t>
            </a:r>
            <a:r>
              <a:rPr lang="en-US" dirty="0" smtClean="0"/>
              <a:t>cliques of size at least </a:t>
            </a:r>
            <a:r>
              <a:rPr lang="en-US" i="1" dirty="0" smtClean="0"/>
              <a:t>k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A clique C is a set of vertices that form a complete </a:t>
            </a:r>
            <a:r>
              <a:rPr lang="en-US" dirty="0" err="1" smtClean="0"/>
              <a:t>subgraph</a:t>
            </a:r>
            <a:r>
              <a:rPr lang="en-US" dirty="0" smtClean="0"/>
              <a:t>.</a:t>
            </a:r>
          </a:p>
          <a:p>
            <a:pPr lvl="1"/>
            <a:r>
              <a:rPr lang="en-US" i="1" dirty="0" smtClean="0"/>
              <a:t>Maximal</a:t>
            </a:r>
            <a:r>
              <a:rPr lang="en-US" dirty="0" smtClean="0"/>
              <a:t> clique C’ is a clique where the addition of any vertex v in V\C’ does not form a clique.</a:t>
            </a:r>
            <a:endParaRPr lang="en-US" i="1" dirty="0" smtClean="0"/>
          </a:p>
          <a:p>
            <a:r>
              <a:rPr lang="en-US" dirty="0" smtClean="0"/>
              <a:t>Problems</a:t>
            </a:r>
          </a:p>
          <a:p>
            <a:pPr lvl="1"/>
            <a:r>
              <a:rPr lang="en-US" dirty="0" smtClean="0"/>
              <a:t>Tractability? </a:t>
            </a:r>
          </a:p>
          <a:p>
            <a:pPr lvl="2"/>
            <a:r>
              <a:rPr lang="en-US" dirty="0" smtClean="0"/>
              <a:t>O(3</a:t>
            </a:r>
            <a:r>
              <a:rPr lang="en-US" baseline="30000" dirty="0" smtClean="0"/>
              <a:t>n/3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Adequate? </a:t>
            </a:r>
          </a:p>
          <a:p>
            <a:pPr lvl="2"/>
            <a:r>
              <a:rPr lang="en-US" dirty="0" smtClean="0"/>
              <a:t>Choosing parameter </a:t>
            </a:r>
            <a:r>
              <a:rPr lang="en-US" i="1" dirty="0" smtClean="0"/>
              <a:t>k?</a:t>
            </a:r>
            <a:endParaRPr lang="en-US" dirty="0" smtClean="0"/>
          </a:p>
          <a:p>
            <a:pPr lvl="2"/>
            <a:r>
              <a:rPr lang="en-US" dirty="0" smtClean="0"/>
              <a:t>Every clique in a Protein-Protein Interaction network is not a protein complex.</a:t>
            </a:r>
          </a:p>
          <a:p>
            <a:pPr lvl="2"/>
            <a:r>
              <a:rPr lang="en-US" dirty="0" smtClean="0"/>
              <a:t>Two proteins do not bind, but may still form a complex.</a:t>
            </a:r>
          </a:p>
          <a:p>
            <a:r>
              <a:rPr lang="en-US" dirty="0" smtClean="0">
                <a:hlinkClick r:id="rId2"/>
              </a:rPr>
              <a:t>Wang et al. 2010</a:t>
            </a:r>
            <a:r>
              <a:rPr lang="en-US" dirty="0" smtClean="0"/>
              <a:t> – Recent Paper on Cluster/Module/Complex Identification in PPI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901</TotalTime>
  <Words>315</Words>
  <Application>Microsoft Office PowerPoint</Application>
  <PresentationFormat>On-screen Show (4:3)</PresentationFormat>
  <Paragraphs>55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Oriel</vt:lpstr>
      <vt:lpstr>Slide 1</vt:lpstr>
      <vt:lpstr>Preliminaries–Computational Problem</vt:lpstr>
      <vt:lpstr>Point of the Exercise</vt:lpstr>
      <vt:lpstr>Protein Complex Formation</vt:lpstr>
      <vt:lpstr>The Computational Biology Process</vt:lpstr>
      <vt:lpstr>Computational Problem Formulation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Preliminaries – Computational Problem</dc:title>
  <dc:creator>Anand</dc:creator>
  <cp:lastModifiedBy>Anand</cp:lastModifiedBy>
  <cp:revision>63</cp:revision>
  <dcterms:created xsi:type="dcterms:W3CDTF">2006-08-16T00:00:00Z</dcterms:created>
  <dcterms:modified xsi:type="dcterms:W3CDTF">2011-01-07T23:30:46Z</dcterms:modified>
</cp:coreProperties>
</file>