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5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6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notesSlides/notesSlide7.xml" ContentType="application/vnd.openxmlformats-officedocument.presentationml.notesSlide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notesSlides/notesSlide8.xml" ContentType="application/vnd.openxmlformats-officedocument.presentationml.notesSlide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notesSlides/notesSlide9.xml" ContentType="application/vnd.openxmlformats-officedocument.presentationml.notesSlide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notesSlides/notesSlide10.xml" ContentType="application/vnd.openxmlformats-officedocument.presentationml.notesSlide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notesSlides/notesSlide11.xml" ContentType="application/vnd.openxmlformats-officedocument.presentationml.notesSlide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notesSlides/notesSlide12.xml" ContentType="application/vnd.openxmlformats-officedocument.presentationml.notesSlide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notesSlides/notesSlide13.xml" ContentType="application/vnd.openxmlformats-officedocument.presentationml.notesSlide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notesSlides/notesSlide14.xml" ContentType="application/vnd.openxmlformats-officedocument.presentationml.notesSlide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notesSlides/notesSlide15.xml" ContentType="application/vnd.openxmlformats-officedocument.presentationml.notesSlide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notesSlides/notesSlide16.xml" ContentType="application/vnd.openxmlformats-officedocument.presentationml.notesSlide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notesSlides/notesSlide17.xml" ContentType="application/vnd.openxmlformats-officedocument.presentationml.notesSlide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notesSlides/notesSlide18.xml" ContentType="application/vnd.openxmlformats-officedocument.presentationml.notesSlide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notesSlides/notesSlide19.xml" ContentType="application/vnd.openxmlformats-officedocument.presentationml.notesSlide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notesSlides/notesSlide20.xml" ContentType="application/vnd.openxmlformats-officedocument.presentationml.notesSlide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notesSlides/notesSlide21.xml" ContentType="application/vnd.openxmlformats-officedocument.presentationml.notesSlide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405" r:id="rId2"/>
    <p:sldId id="1541" r:id="rId3"/>
    <p:sldId id="1543" r:id="rId4"/>
    <p:sldId id="1589" r:id="rId5"/>
    <p:sldId id="1591" r:id="rId6"/>
    <p:sldId id="1592" r:id="rId7"/>
    <p:sldId id="1593" r:id="rId8"/>
    <p:sldId id="1597" r:id="rId9"/>
    <p:sldId id="1535" r:id="rId10"/>
    <p:sldId id="1595" r:id="rId11"/>
    <p:sldId id="1594" r:id="rId12"/>
    <p:sldId id="1438" r:id="rId13"/>
    <p:sldId id="1455" r:id="rId14"/>
    <p:sldId id="1457" r:id="rId15"/>
    <p:sldId id="1458" r:id="rId16"/>
    <p:sldId id="1459" r:id="rId17"/>
    <p:sldId id="1460" r:id="rId18"/>
    <p:sldId id="1461" r:id="rId19"/>
    <p:sldId id="1463" r:id="rId20"/>
    <p:sldId id="1464" r:id="rId21"/>
    <p:sldId id="1465" r:id="rId22"/>
    <p:sldId id="1466" r:id="rId23"/>
    <p:sldId id="1474" r:id="rId24"/>
    <p:sldId id="1477" r:id="rId25"/>
    <p:sldId id="1478" r:id="rId26"/>
    <p:sldId id="1479" r:id="rId27"/>
    <p:sldId id="1480" r:id="rId28"/>
    <p:sldId id="1481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D3FC1B-1B3D-446C-B536-5E3371FF7216}" v="1" dt="2019-05-28T18:45:14.79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53" autoAdjust="0"/>
    <p:restoredTop sz="84489" autoAdjust="0"/>
  </p:normalViewPr>
  <p:slideViewPr>
    <p:cSldViewPr snapToGrid="0" snapToObjects="1">
      <p:cViewPr varScale="1">
        <p:scale>
          <a:sx n="36" d="100"/>
          <a:sy n="36" d="100"/>
        </p:scale>
        <p:origin x="252" y="426"/>
      </p:cViewPr>
      <p:guideLst/>
    </p:cSldViewPr>
  </p:slideViewPr>
  <p:outlineViewPr>
    <p:cViewPr>
      <p:scale>
        <a:sx n="33" d="100"/>
        <a:sy n="33" d="100"/>
      </p:scale>
      <p:origin x="0" y="-258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43329683-63BF-451D-B30F-0903E038FFB4}"/>
    <pc:docChg chg="custSel delSld modSld modMainMaster">
      <pc:chgData name="CK Cheng" userId="7afb8203781590a9" providerId="LiveId" clId="{43329683-63BF-451D-B30F-0903E038FFB4}" dt="2019-05-28T18:45:14.795" v="48" actId="11529"/>
      <pc:docMkLst>
        <pc:docMk/>
      </pc:docMkLst>
      <pc:sldChg chg="del">
        <pc:chgData name="CK Cheng" userId="7afb8203781590a9" providerId="LiveId" clId="{43329683-63BF-451D-B30F-0903E038FFB4}" dt="2019-05-28T18:39:23.312" v="34" actId="2696"/>
        <pc:sldMkLst>
          <pc:docMk/>
          <pc:sldMk cId="3735413589" sldId="305"/>
        </pc:sldMkLst>
      </pc:sldChg>
      <pc:sldChg chg="del">
        <pc:chgData name="CK Cheng" userId="7afb8203781590a9" providerId="LiveId" clId="{43329683-63BF-451D-B30F-0903E038FFB4}" dt="2019-05-28T18:39:24.300" v="35" actId="2696"/>
        <pc:sldMkLst>
          <pc:docMk/>
          <pc:sldMk cId="728983763" sldId="306"/>
        </pc:sldMkLst>
      </pc:sldChg>
      <pc:sldChg chg="del">
        <pc:chgData name="CK Cheng" userId="7afb8203781590a9" providerId="LiveId" clId="{43329683-63BF-451D-B30F-0903E038FFB4}" dt="2019-05-28T18:39:28.353" v="40" actId="2696"/>
        <pc:sldMkLst>
          <pc:docMk/>
          <pc:sldMk cId="150676504" sldId="307"/>
        </pc:sldMkLst>
      </pc:sldChg>
      <pc:sldChg chg="del">
        <pc:chgData name="CK Cheng" userId="7afb8203781590a9" providerId="LiveId" clId="{43329683-63BF-451D-B30F-0903E038FFB4}" dt="2019-05-28T18:39:29.311" v="42" actId="2696"/>
        <pc:sldMkLst>
          <pc:docMk/>
          <pc:sldMk cId="3756896065" sldId="308"/>
        </pc:sldMkLst>
      </pc:sldChg>
      <pc:sldChg chg="del">
        <pc:chgData name="CK Cheng" userId="7afb8203781590a9" providerId="LiveId" clId="{43329683-63BF-451D-B30F-0903E038FFB4}" dt="2019-05-28T18:39:19.397" v="31" actId="2696"/>
        <pc:sldMkLst>
          <pc:docMk/>
          <pc:sldMk cId="27396838" sldId="316"/>
        </pc:sldMkLst>
      </pc:sldChg>
      <pc:sldChg chg="del">
        <pc:chgData name="CK Cheng" userId="7afb8203781590a9" providerId="LiveId" clId="{43329683-63BF-451D-B30F-0903E038FFB4}" dt="2019-05-28T18:39:27.551" v="39" actId="2696"/>
        <pc:sldMkLst>
          <pc:docMk/>
          <pc:sldMk cId="1941981438" sldId="322"/>
        </pc:sldMkLst>
      </pc:sldChg>
      <pc:sldChg chg="modSp">
        <pc:chgData name="CK Cheng" userId="7afb8203781590a9" providerId="LiveId" clId="{43329683-63BF-451D-B30F-0903E038FFB4}" dt="2019-05-28T18:42:46.656" v="47" actId="1076"/>
        <pc:sldMkLst>
          <pc:docMk/>
          <pc:sldMk cId="2104695403" sldId="405"/>
        </pc:sldMkLst>
        <pc:spChg chg="mod">
          <ac:chgData name="CK Cheng" userId="7afb8203781590a9" providerId="LiveId" clId="{43329683-63BF-451D-B30F-0903E038FFB4}" dt="2019-05-28T18:38:35.849" v="2" actId="20577"/>
          <ac:spMkLst>
            <pc:docMk/>
            <pc:sldMk cId="2104695403" sldId="405"/>
            <ac:spMk id="2" creationId="{DEB6C6E4-91C2-F744-82BC-3020FB5ADB4B}"/>
          </ac:spMkLst>
        </pc:spChg>
        <pc:spChg chg="mod">
          <ac:chgData name="CK Cheng" userId="7afb8203781590a9" providerId="LiveId" clId="{43329683-63BF-451D-B30F-0903E038FFB4}" dt="2019-05-28T18:42:46.656" v="47" actId="1076"/>
          <ac:spMkLst>
            <pc:docMk/>
            <pc:sldMk cId="2104695403" sldId="405"/>
            <ac:spMk id="3" creationId="{2199B2A4-2EEF-4C41-BC6A-C94F517DE953}"/>
          </ac:spMkLst>
        </pc:spChg>
      </pc:sldChg>
      <pc:sldChg chg="del">
        <pc:chgData name="CK Cheng" userId="7afb8203781590a9" providerId="LiveId" clId="{43329683-63BF-451D-B30F-0903E038FFB4}" dt="2019-05-28T18:39:42.133" v="43" actId="2696"/>
        <pc:sldMkLst>
          <pc:docMk/>
          <pc:sldMk cId="1687905590" sldId="575"/>
        </pc:sldMkLst>
      </pc:sldChg>
      <pc:sldChg chg="modSp">
        <pc:chgData name="CK Cheng" userId="7afb8203781590a9" providerId="LiveId" clId="{43329683-63BF-451D-B30F-0903E038FFB4}" dt="2019-05-28T18:38:18.100" v="0" actId="20577"/>
        <pc:sldMkLst>
          <pc:docMk/>
          <pc:sldMk cId="3530317973" sldId="1541"/>
        </pc:sldMkLst>
        <pc:spChg chg="mod">
          <ac:chgData name="CK Cheng" userId="7afb8203781590a9" providerId="LiveId" clId="{43329683-63BF-451D-B30F-0903E038FFB4}" dt="2019-05-28T18:38:18.100" v="0" actId="20577"/>
          <ac:spMkLst>
            <pc:docMk/>
            <pc:sldMk cId="3530317973" sldId="1541"/>
            <ac:spMk id="3" creationId="{69388975-282F-4630-9472-DD43D58816ED}"/>
          </ac:spMkLst>
        </pc:spChg>
      </pc:sldChg>
      <pc:sldChg chg="del">
        <pc:chgData name="CK Cheng" userId="7afb8203781590a9" providerId="LiveId" clId="{43329683-63BF-451D-B30F-0903E038FFB4}" dt="2019-05-28T18:39:20.781" v="32" actId="2696"/>
        <pc:sldMkLst>
          <pc:docMk/>
          <pc:sldMk cId="3769785289" sldId="1561"/>
        </pc:sldMkLst>
      </pc:sldChg>
      <pc:sldChg chg="del">
        <pc:chgData name="CK Cheng" userId="7afb8203781590a9" providerId="LiveId" clId="{43329683-63BF-451D-B30F-0903E038FFB4}" dt="2019-05-28T18:39:16.959" v="29" actId="2696"/>
        <pc:sldMkLst>
          <pc:docMk/>
          <pc:sldMk cId="612845108" sldId="1562"/>
        </pc:sldMkLst>
      </pc:sldChg>
      <pc:sldChg chg="del">
        <pc:chgData name="CK Cheng" userId="7afb8203781590a9" providerId="LiveId" clId="{43329683-63BF-451D-B30F-0903E038FFB4}" dt="2019-05-28T18:39:18.113" v="30" actId="2696"/>
        <pc:sldMkLst>
          <pc:docMk/>
          <pc:sldMk cId="2975846608" sldId="1563"/>
        </pc:sldMkLst>
      </pc:sldChg>
      <pc:sldChg chg="del">
        <pc:chgData name="CK Cheng" userId="7afb8203781590a9" providerId="LiveId" clId="{43329683-63BF-451D-B30F-0903E038FFB4}" dt="2019-05-28T18:39:21.969" v="33" actId="2696"/>
        <pc:sldMkLst>
          <pc:docMk/>
          <pc:sldMk cId="769346060" sldId="1564"/>
        </pc:sldMkLst>
      </pc:sldChg>
      <pc:sldChg chg="del">
        <pc:chgData name="CK Cheng" userId="7afb8203781590a9" providerId="LiveId" clId="{43329683-63BF-451D-B30F-0903E038FFB4}" dt="2019-05-28T18:39:25.018" v="36" actId="2696"/>
        <pc:sldMkLst>
          <pc:docMk/>
          <pc:sldMk cId="2740839710" sldId="1580"/>
        </pc:sldMkLst>
      </pc:sldChg>
      <pc:sldChg chg="del">
        <pc:chgData name="CK Cheng" userId="7afb8203781590a9" providerId="LiveId" clId="{43329683-63BF-451D-B30F-0903E038FFB4}" dt="2019-05-28T18:39:14.359" v="28" actId="2696"/>
        <pc:sldMkLst>
          <pc:docMk/>
          <pc:sldMk cId="2235010355" sldId="1583"/>
        </pc:sldMkLst>
      </pc:sldChg>
      <pc:sldChg chg="del">
        <pc:chgData name="CK Cheng" userId="7afb8203781590a9" providerId="LiveId" clId="{43329683-63BF-451D-B30F-0903E038FFB4}" dt="2019-05-28T18:39:26.599" v="38" actId="2696"/>
        <pc:sldMkLst>
          <pc:docMk/>
          <pc:sldMk cId="1653373083" sldId="1587"/>
        </pc:sldMkLst>
      </pc:sldChg>
      <pc:sldChg chg="del">
        <pc:chgData name="CK Cheng" userId="7afb8203781590a9" providerId="LiveId" clId="{43329683-63BF-451D-B30F-0903E038FFB4}" dt="2019-05-28T18:39:25.760" v="37" actId="2696"/>
        <pc:sldMkLst>
          <pc:docMk/>
          <pc:sldMk cId="3585305101" sldId="1596"/>
        </pc:sldMkLst>
      </pc:sldChg>
      <pc:sldMasterChg chg="delSldLayout modSldLayout">
        <pc:chgData name="CK Cheng" userId="7afb8203781590a9" providerId="LiveId" clId="{43329683-63BF-451D-B30F-0903E038FFB4}" dt="2019-05-28T18:45:14.795" v="48" actId="11529"/>
        <pc:sldMasterMkLst>
          <pc:docMk/>
          <pc:sldMasterMk cId="0" sldId="2147483648"/>
        </pc:sldMasterMkLst>
        <pc:sldLayoutChg chg="addSp delSp modSp">
          <pc:chgData name="CK Cheng" userId="7afb8203781590a9" providerId="LiveId" clId="{43329683-63BF-451D-B30F-0903E038FFB4}" dt="2019-05-28T18:45:14.795" v="48" actId="11529"/>
          <pc:sldLayoutMkLst>
            <pc:docMk/>
            <pc:sldMasterMk cId="0" sldId="2147483648"/>
            <pc:sldLayoutMk cId="0" sldId="2147483654"/>
          </pc:sldLayoutMkLst>
          <pc:spChg chg="add del">
            <ac:chgData name="CK Cheng" userId="7afb8203781590a9" providerId="LiveId" clId="{43329683-63BF-451D-B30F-0903E038FFB4}" dt="2019-05-28T18:45:14.795" v="48" actId="11529"/>
            <ac:spMkLst>
              <pc:docMk/>
              <pc:sldMasterMk cId="0" sldId="2147483648"/>
              <pc:sldLayoutMk cId="0" sldId="2147483654"/>
              <ac:spMk id="2" creationId="{9B15336F-1945-4943-B11B-DE2F74AF8E8F}"/>
            </ac:spMkLst>
          </pc:spChg>
          <pc:spChg chg="add mod">
            <ac:chgData name="CK Cheng" userId="7afb8203781590a9" providerId="LiveId" clId="{43329683-63BF-451D-B30F-0903E038FFB4}" dt="2019-05-28T18:45:14.795" v="48" actId="11529"/>
            <ac:spMkLst>
              <pc:docMk/>
              <pc:sldMasterMk cId="0" sldId="2147483648"/>
              <pc:sldLayoutMk cId="0" sldId="2147483654"/>
              <ac:spMk id="3" creationId="{8C2DB38A-1ECD-4772-90F8-89C3FC177DF5}"/>
            </ac:spMkLst>
          </pc:spChg>
        </pc:sldLayoutChg>
        <pc:sldLayoutChg chg="del">
          <pc:chgData name="CK Cheng" userId="7afb8203781590a9" providerId="LiveId" clId="{43329683-63BF-451D-B30F-0903E038FFB4}" dt="2019-05-28T18:39:28.354" v="41" actId="2696"/>
          <pc:sldLayoutMkLst>
            <pc:docMk/>
            <pc:sldMasterMk cId="0" sldId="2147483648"/>
            <pc:sldLayoutMk cId="1143704781" sldId="2147483659"/>
          </pc:sldLayoutMkLst>
        </pc:sldLayoutChg>
      </pc:sldMasterChg>
    </pc:docChg>
  </pc:docChgLst>
  <pc:docChgLst>
    <pc:chgData name="CK Cheng" userId="7afb8203781590a9" providerId="LiveId" clId="{69D3FC1B-1B3D-446C-B536-5E3371FF7216}"/>
    <pc:docChg chg="modMainMaster">
      <pc:chgData name="CK Cheng" userId="7afb8203781590a9" providerId="LiveId" clId="{69D3FC1B-1B3D-446C-B536-5E3371FF7216}" dt="2019-05-28T18:50:18.320" v="0" actId="6549"/>
      <pc:docMkLst>
        <pc:docMk/>
      </pc:docMkLst>
      <pc:sldMasterChg chg="modSp">
        <pc:chgData name="CK Cheng" userId="7afb8203781590a9" providerId="LiveId" clId="{69D3FC1B-1B3D-446C-B536-5E3371FF7216}" dt="2019-05-28T18:50:18.320" v="0" actId="6549"/>
        <pc:sldMasterMkLst>
          <pc:docMk/>
          <pc:sldMasterMk cId="0" sldId="2147483648"/>
        </pc:sldMasterMkLst>
        <pc:spChg chg="mod">
          <ac:chgData name="CK Cheng" userId="7afb8203781590a9" providerId="LiveId" clId="{69D3FC1B-1B3D-446C-B536-5E3371FF7216}" dt="2019-05-28T18:50:18.320" v="0" actId="6549"/>
          <ac:spMkLst>
            <pc:docMk/>
            <pc:sldMasterMk cId="0" sldId="2147483648"/>
            <ac:spMk id="6" creationId="{00000000-0000-0000-0000-000000000000}"/>
          </ac:spMkLst>
        </pc:sp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30.61224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18-11-29T17:31:20.6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811 12171 0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2800 chips, each made of 2 3-input NOR gates</a:t>
            </a:r>
          </a:p>
          <a:p>
            <a:r>
              <a:rPr lang="en-US" dirty="0"/>
              <a:t>16 bit computer – 15 bits + parity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24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example decoder structure – 5 input AND gate with inverters on some input bits</a:t>
            </a:r>
          </a:p>
        </p:txBody>
      </p:sp>
    </p:spTree>
    <p:extLst>
      <p:ext uri="{BB962C8B-B14F-4D97-AF65-F5344CB8AC3E}">
        <p14:creationId xmlns:p14="http://schemas.microsoft.com/office/powerpoint/2010/main" val="3055399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example decoder structure – 5 input AND gate with inverters on some input bits</a:t>
            </a:r>
          </a:p>
        </p:txBody>
      </p:sp>
    </p:spTree>
    <p:extLst>
      <p:ext uri="{BB962C8B-B14F-4D97-AF65-F5344CB8AC3E}">
        <p14:creationId xmlns:p14="http://schemas.microsoft.com/office/powerpoint/2010/main" val="3594770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(draw picture of box with 16 bytes on the bottom and 64 rows).</a:t>
            </a:r>
          </a:p>
          <a:p>
            <a:r>
              <a:rPr lang="en-US" dirty="0"/>
              <a:t>1KB / 16 = 64 </a:t>
            </a:r>
          </a:p>
          <a:p>
            <a:r>
              <a:rPr lang="en-US" dirty="0"/>
              <a:t>Log(64) = 6</a:t>
            </a:r>
          </a:p>
        </p:txBody>
      </p:sp>
    </p:spTree>
    <p:extLst>
      <p:ext uri="{BB962C8B-B14F-4D97-AF65-F5344CB8AC3E}">
        <p14:creationId xmlns:p14="http://schemas.microsoft.com/office/powerpoint/2010/main" val="1937202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B4D7D4-E3BB-4638-934D-A6F410614D1A}" type="slidenum">
              <a:rPr lang="en-US"/>
              <a:pPr/>
              <a:t>9</a:t>
            </a:fld>
            <a:endParaRPr lang="en-US"/>
          </a:p>
        </p:txBody>
      </p:sp>
      <p:sp>
        <p:nvSpPr>
          <p:cNvPr id="297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7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75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03ED46-5624-41D4-9170-4307A16D14ED}" type="slidenum">
              <a:rPr lang="en-US"/>
              <a:pPr/>
              <a:t>12</a:t>
            </a:fld>
            <a:endParaRPr lang="en-US"/>
          </a:p>
        </p:txBody>
      </p:sp>
      <p:sp>
        <p:nvSpPr>
          <p:cNvPr id="284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4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1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4BE82-A8B9-4F34-838D-69408426A1B2}" type="slidenum">
              <a:rPr lang="en-US"/>
              <a:pPr/>
              <a:t>13</a:t>
            </a:fld>
            <a:endParaRPr lang="en-US"/>
          </a:p>
        </p:txBody>
      </p:sp>
      <p:sp>
        <p:nvSpPr>
          <p:cNvPr id="287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7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r>
              <a:rPr lang="en-US"/>
              <a:t>Write it on board!</a:t>
            </a:r>
          </a:p>
        </p:txBody>
      </p:sp>
    </p:spTree>
    <p:extLst>
      <p:ext uri="{BB962C8B-B14F-4D97-AF65-F5344CB8AC3E}">
        <p14:creationId xmlns:p14="http://schemas.microsoft.com/office/powerpoint/2010/main" val="3286831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69F591-1FCD-4935-B70B-20AA9F016D07}" type="slidenum">
              <a:rPr lang="en-US"/>
              <a:pPr/>
              <a:t>14</a:t>
            </a:fld>
            <a:endParaRPr lang="en-US"/>
          </a:p>
        </p:txBody>
      </p:sp>
      <p:sp>
        <p:nvSpPr>
          <p:cNvPr id="288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8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537075"/>
            <a:ext cx="5661025" cy="4219575"/>
          </a:xfrm>
        </p:spPr>
        <p:txBody>
          <a:bodyPr/>
          <a:lstStyle/>
          <a:p>
            <a:r>
              <a:rPr lang="en-US" dirty="0"/>
              <a:t>PC – program counter points to current instruction in memory.</a:t>
            </a:r>
          </a:p>
          <a:p>
            <a:r>
              <a:rPr lang="en-US" dirty="0"/>
              <a:t>Instruction is fetched form Instruction memory and sent to datapath for execution</a:t>
            </a:r>
          </a:p>
          <a:p>
            <a:r>
              <a:rPr lang="en-US" dirty="0"/>
              <a:t>At the same time, the adder at the top adds +4 to the PC to point to the next instruction – MIPS instructions are always 4 bytes.</a:t>
            </a:r>
          </a:p>
          <a:p>
            <a:r>
              <a:rPr lang="en-US" dirty="0"/>
              <a:t>Mux selects PC + 4 and its sent back to the PC to update it.</a:t>
            </a:r>
          </a:p>
          <a:p>
            <a:endParaRPr lang="en-US" dirty="0"/>
          </a:p>
          <a:p>
            <a:r>
              <a:rPr lang="en-US" dirty="0"/>
              <a:t>The PC+4 adder is a version of an </a:t>
            </a:r>
            <a:r>
              <a:rPr lang="en-US" dirty="0" err="1"/>
              <a:t>incrementer</a:t>
            </a:r>
            <a:r>
              <a:rPr lang="en-US" dirty="0"/>
              <a:t>. half adders may be used in most of it because only +4 is being added.</a:t>
            </a:r>
          </a:p>
          <a:p>
            <a:br>
              <a:rPr lang="en-US" dirty="0"/>
            </a:br>
            <a:r>
              <a:rPr lang="en-US" dirty="0"/>
              <a:t>More specifically, the current value of the PC register is used to specify a location in the instruction memory, and the instruction stored at that location is read and passed on to other parts of the datapath.</a:t>
            </a:r>
          </a:p>
          <a:p>
            <a:endParaRPr lang="en-US" dirty="0"/>
          </a:p>
          <a:p>
            <a:r>
              <a:rPr lang="en-US" dirty="0"/>
              <a:t>Simultaneously, an adder adds 4 to the current value of the PC (since MIPS instructions are exactly 4 bytes long). Then, since the </a:t>
            </a:r>
            <a:r>
              <a:rPr lang="en-US" i="1" dirty="0"/>
              <a:t>Branch </a:t>
            </a:r>
            <a:r>
              <a:rPr lang="en-US" dirty="0"/>
              <a:t>control line is not set by default, the multiplexor will pass through the new value, </a:t>
            </a:r>
            <a:r>
              <a:rPr lang="en-US" i="1" dirty="0"/>
              <a:t>old PC + 4</a:t>
            </a:r>
            <a:r>
              <a:rPr lang="en-US" dirty="0"/>
              <a:t>, and this value will be stored into the PC register on the next clock edge.</a:t>
            </a:r>
          </a:p>
          <a:p>
            <a:endParaRPr lang="en-US" dirty="0"/>
          </a:p>
          <a:p>
            <a:r>
              <a:rPr lang="en-US" dirty="0"/>
              <a:t>Thus we have read the instruction at the current value of the PC and also updated the PC to refer to the next instruction.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90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DFBF7-4DD4-4BF5-A7AD-71D2322715F7}" type="slidenum">
              <a:rPr lang="en-US"/>
              <a:pPr/>
              <a:t>15</a:t>
            </a:fld>
            <a:endParaRPr lang="en-US"/>
          </a:p>
        </p:txBody>
      </p:sp>
      <p:sp>
        <p:nvSpPr>
          <p:cNvPr id="288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8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94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28DD45-823B-43D5-BA19-81BA75C1A730}" type="slidenum">
              <a:rPr lang="en-US"/>
              <a:pPr/>
              <a:t>16</a:t>
            </a:fld>
            <a:endParaRPr lang="en-US"/>
          </a:p>
        </p:txBody>
      </p:sp>
      <p:sp>
        <p:nvSpPr>
          <p:cNvPr id="288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8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35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344255-1605-48A4-98C9-0EE4BF2DDEA3}" type="slidenum">
              <a:rPr lang="en-US"/>
              <a:pPr/>
              <a:t>17</a:t>
            </a:fld>
            <a:endParaRPr lang="en-US"/>
          </a:p>
        </p:txBody>
      </p:sp>
      <p:sp>
        <p:nvSpPr>
          <p:cNvPr id="288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88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99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1FB6E5-417C-41E1-9442-6F8FB958FD80}" type="slidenum">
              <a:rPr lang="en-US"/>
              <a:pPr/>
              <a:t>18</a:t>
            </a:fld>
            <a:endParaRPr lang="en-US"/>
          </a:p>
        </p:txBody>
      </p:sp>
      <p:sp>
        <p:nvSpPr>
          <p:cNvPr id="289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90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30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AF45B5-3071-48DE-B4C1-512AB7130FDC}" type="slidenum">
              <a:rPr lang="en-US"/>
              <a:pPr/>
              <a:t>19</a:t>
            </a:fld>
            <a:endParaRPr lang="en-US"/>
          </a:p>
        </p:txBody>
      </p:sp>
      <p:sp>
        <p:nvSpPr>
          <p:cNvPr id="289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9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75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111025-6385-4965-949A-100B7C1FFAE0}" type="slidenum">
              <a:rPr lang="en-US"/>
              <a:pPr/>
              <a:t>20</a:t>
            </a:fld>
            <a:endParaRPr lang="en-US"/>
          </a:p>
        </p:txBody>
      </p:sp>
      <p:sp>
        <p:nvSpPr>
          <p:cNvPr id="289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9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23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1CA419-4D4E-415B-BD52-5A919E14FDE8}" type="slidenum">
              <a:rPr lang="en-US"/>
              <a:pPr/>
              <a:t>21</a:t>
            </a:fld>
            <a:endParaRPr lang="en-US"/>
          </a:p>
        </p:txBody>
      </p:sp>
      <p:sp>
        <p:nvSpPr>
          <p:cNvPr id="289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898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35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26C176-8F74-4FC6-B3AD-362F59D72732}" type="slidenum">
              <a:rPr lang="en-US"/>
              <a:pPr/>
              <a:t>22</a:t>
            </a:fld>
            <a:endParaRPr lang="en-US"/>
          </a:p>
        </p:txBody>
      </p:sp>
      <p:sp>
        <p:nvSpPr>
          <p:cNvPr id="290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90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74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5F3459-9C62-480F-991F-42DC4F933057}" type="slidenum">
              <a:rPr lang="en-US"/>
              <a:pPr/>
              <a:t>23</a:t>
            </a:fld>
            <a:endParaRPr lang="en-US"/>
          </a:p>
        </p:txBody>
      </p:sp>
      <p:sp>
        <p:nvSpPr>
          <p:cNvPr id="291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91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72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E0794B-348F-4B38-B553-3AE10E5ABE57}" type="slidenum">
              <a:rPr lang="en-US"/>
              <a:pPr/>
              <a:t>24</a:t>
            </a:fld>
            <a:endParaRPr lang="en-US"/>
          </a:p>
        </p:txBody>
      </p:sp>
      <p:sp>
        <p:nvSpPr>
          <p:cNvPr id="297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7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148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268DD3-CC02-4A90-BDC4-5C5C74E37FDB}" type="slidenum">
              <a:rPr lang="en-US"/>
              <a:pPr/>
              <a:t>25</a:t>
            </a:fld>
            <a:endParaRPr lang="en-US"/>
          </a:p>
        </p:txBody>
      </p:sp>
      <p:sp>
        <p:nvSpPr>
          <p:cNvPr id="297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7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02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98BB7D-863B-42F6-B43A-87D9F72CA88E}" type="slidenum">
              <a:rPr lang="en-US"/>
              <a:pPr/>
              <a:t>26</a:t>
            </a:fld>
            <a:endParaRPr lang="en-US"/>
          </a:p>
        </p:txBody>
      </p:sp>
      <p:sp>
        <p:nvSpPr>
          <p:cNvPr id="297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7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501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CC8E6A-73C8-4026-9F63-F162054A5379}" type="slidenum">
              <a:rPr lang="en-US"/>
              <a:pPr/>
              <a:t>27</a:t>
            </a:fld>
            <a:endParaRPr lang="en-US"/>
          </a:p>
        </p:txBody>
      </p:sp>
      <p:sp>
        <p:nvSpPr>
          <p:cNvPr id="292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4850"/>
            <a:ext cx="6253163" cy="3517900"/>
          </a:xfrm>
          <a:ln/>
        </p:spPr>
      </p:sp>
      <p:sp>
        <p:nvSpPr>
          <p:cNvPr id="292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56113"/>
            <a:ext cx="5661025" cy="4222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26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B4D7D4-E3BB-4638-934D-A6F410614D1A}" type="slidenum">
              <a:rPr lang="en-US"/>
              <a:pPr/>
              <a:t>28</a:t>
            </a:fld>
            <a:endParaRPr lang="en-US"/>
          </a:p>
        </p:txBody>
      </p:sp>
      <p:sp>
        <p:nvSpPr>
          <p:cNvPr id="297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7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9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96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4"/>
          </p:nvPr>
        </p:nvSpPr>
        <p:spPr>
          <a:xfrm>
            <a:off x="1514391" y="12880033"/>
            <a:ext cx="5080000" cy="522305"/>
          </a:xfrm>
          <a:prstGeom prst="rect">
            <a:avLst/>
          </a:prstGeom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2400"/>
              </a:spcBef>
              <a:defRPr>
                <a:latin typeface="+mn-lt"/>
              </a:defRPr>
            </a:lvl1pPr>
            <a:lvl2pPr>
              <a:spcBef>
                <a:spcPts val="2400"/>
              </a:spcBef>
              <a:defRPr sz="4000">
                <a:latin typeface="+mn-lt"/>
              </a:defRPr>
            </a:lvl2pPr>
            <a:lvl3pPr>
              <a:spcBef>
                <a:spcPts val="2400"/>
              </a:spcBef>
              <a:defRPr sz="4000">
                <a:latin typeface="+mn-lt"/>
              </a:defRPr>
            </a:lvl3pPr>
            <a:lvl4pPr>
              <a:spcBef>
                <a:spcPts val="2400"/>
              </a:spcBef>
              <a:defRPr sz="4000">
                <a:latin typeface="+mn-lt"/>
              </a:defRPr>
            </a:lvl4pPr>
            <a:lvl5pPr>
              <a:spcBef>
                <a:spcPts val="2400"/>
              </a:spcBef>
              <a:defRPr sz="40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image2.png">
            <a:extLst>
              <a:ext uri="{FF2B5EF4-FFF2-40B4-BE49-F238E27FC236}">
                <a16:creationId xmlns:a16="http://schemas.microsoft.com/office/drawing/2014/main" id="{5A6D0E44-46B2-ED4C-9FC6-647ECD8D18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364155" y="344646"/>
            <a:ext cx="2605273" cy="51131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DB38A-1ECD-4772-90F8-89C3FC177DF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497800" y="13081000"/>
            <a:ext cx="46038" cy="101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8" name="Shape 68"/>
          <p:cNvSpPr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 anchor="t"/>
          <a:lstStyle>
            <a:lvl1pPr marL="558800" indent="-558800">
              <a:spcBef>
                <a:spcPts val="2400"/>
              </a:spcBef>
              <a:defRPr sz="4500" b="0" i="0">
                <a:latin typeface="+mn-lt"/>
              </a:defRPr>
            </a:lvl1pPr>
            <a:lvl2pPr marL="1117600" indent="-558800">
              <a:spcBef>
                <a:spcPts val="2400"/>
              </a:spcBef>
              <a:defRPr sz="4500" b="0" i="0">
                <a:latin typeface="+mn-lt"/>
              </a:defRPr>
            </a:lvl2pPr>
            <a:lvl3pPr marL="1676400" indent="-558800">
              <a:spcBef>
                <a:spcPts val="2400"/>
              </a:spcBef>
              <a:defRPr sz="4500" b="0" i="0">
                <a:latin typeface="+mn-lt"/>
              </a:defRPr>
            </a:lvl3pPr>
            <a:lvl4pPr marL="2235200" indent="-558800">
              <a:spcBef>
                <a:spcPts val="2400"/>
              </a:spcBef>
              <a:defRPr sz="4500" b="0" i="0">
                <a:latin typeface="+mn-lt"/>
              </a:defRPr>
            </a:lvl4pPr>
            <a:lvl5pPr marL="2794000" indent="-558800">
              <a:spcBef>
                <a:spcPts val="2400"/>
              </a:spcBef>
              <a:defRPr sz="4500" b="0" i="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4"/>
          </p:nvPr>
        </p:nvSpPr>
        <p:spPr>
          <a:xfrm>
            <a:off x="1514391" y="12880033"/>
            <a:ext cx="5080000" cy="522305"/>
          </a:xfrm>
          <a:prstGeom prst="rect">
            <a:avLst/>
          </a:prstGeom>
          <a:ln/>
        </p:spPr>
        <p:txBody>
          <a:bodyPr/>
          <a:lstStyle>
            <a:lvl1pPr>
              <a:defRPr sz="2400"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image2.png">
            <a:extLst>
              <a:ext uri="{FF2B5EF4-FFF2-40B4-BE49-F238E27FC236}">
                <a16:creationId xmlns:a16="http://schemas.microsoft.com/office/drawing/2014/main" id="{C209F935-0512-F241-8D62-65A19C7F2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211755" y="192246"/>
            <a:ext cx="2605273" cy="5113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928368" y="13081000"/>
            <a:ext cx="514564" cy="47192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A7F71-960F-4EDF-9F4F-02D7EF8AE6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0504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41192" y="13081000"/>
            <a:ext cx="488916" cy="471924"/>
          </a:xfrm>
        </p:spPr>
        <p:txBody>
          <a:bodyPr/>
          <a:lstStyle>
            <a:lvl1pPr>
              <a:defRPr/>
            </a:lvl1pPr>
          </a:lstStyle>
          <a:p>
            <a:fld id="{8D81C0EB-0B28-479E-AA1D-D954303AC5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3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6" name="Text Placeholder 3"/>
          <p:cNvSpPr txBox="1">
            <a:spLocks/>
          </p:cNvSpPr>
          <p:nvPr userDrawn="1"/>
        </p:nvSpPr>
        <p:spPr>
          <a:xfrm>
            <a:off x="15973258" y="12835716"/>
            <a:ext cx="6721642" cy="6109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uFillTx/>
                <a:latin typeface="Arial" charset="0"/>
                <a:ea typeface="Arial" charset="0"/>
                <a:cs typeface="Arial" charset="0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7" r:id="rId4"/>
    <p:sldLayoutId id="2147483660" r:id="rId5"/>
  </p:sldLayoutIdLst>
  <p:transition spd="med"/>
  <p:hf hd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n-ea"/>
          <a:cs typeface="+mn-cs"/>
          <a:sym typeface="Helvetica Light"/>
        </a:defRPr>
      </a:lvl1pPr>
      <a:lvl2pPr marL="0" marR="0" indent="2286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customXml" Target="../ink/ink1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9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28" Type="http://schemas.openxmlformats.org/officeDocument/2006/relationships/tags" Target="../tags/tag128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26" Type="http://schemas.openxmlformats.org/officeDocument/2006/relationships/tags" Target="../tags/tag126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16" Type="http://schemas.openxmlformats.org/officeDocument/2006/relationships/tags" Target="../tags/tag116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11" Type="http://schemas.openxmlformats.org/officeDocument/2006/relationships/tags" Target="../tags/tag111.xml"/><Relationship Id="rId132" Type="http://schemas.openxmlformats.org/officeDocument/2006/relationships/notesSlide" Target="../notesSlides/notesSlide5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30" Type="http://schemas.openxmlformats.org/officeDocument/2006/relationships/tags" Target="../tags/tag13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slideLayout" Target="../slideLayouts/slideLayout2.xml"/><Relationship Id="rId61" Type="http://schemas.openxmlformats.org/officeDocument/2006/relationships/tags" Target="../tags/tag61.xml"/><Relationship Id="rId82" Type="http://schemas.openxmlformats.org/officeDocument/2006/relationships/tags" Target="../tags/tag8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13" Type="http://schemas.openxmlformats.org/officeDocument/2006/relationships/tags" Target="../tags/tag143.xml"/><Relationship Id="rId3" Type="http://schemas.openxmlformats.org/officeDocument/2006/relationships/tags" Target="../tags/tag133.xml"/><Relationship Id="rId7" Type="http://schemas.openxmlformats.org/officeDocument/2006/relationships/tags" Target="../tags/tag137.xml"/><Relationship Id="rId12" Type="http://schemas.openxmlformats.org/officeDocument/2006/relationships/tags" Target="../tags/tag142.xml"/><Relationship Id="rId17" Type="http://schemas.openxmlformats.org/officeDocument/2006/relationships/notesSlide" Target="../notesSlides/notesSlide6.xml"/><Relationship Id="rId2" Type="http://schemas.openxmlformats.org/officeDocument/2006/relationships/tags" Target="../tags/tag132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tags" Target="../tags/tag141.xml"/><Relationship Id="rId5" Type="http://schemas.openxmlformats.org/officeDocument/2006/relationships/tags" Target="../tags/tag135.xml"/><Relationship Id="rId15" Type="http://schemas.openxmlformats.org/officeDocument/2006/relationships/tags" Target="../tags/tag145.xml"/><Relationship Id="rId10" Type="http://schemas.openxmlformats.org/officeDocument/2006/relationships/tags" Target="../tags/tag140.xml"/><Relationship Id="rId4" Type="http://schemas.openxmlformats.org/officeDocument/2006/relationships/tags" Target="../tags/tag134.xml"/><Relationship Id="rId9" Type="http://schemas.openxmlformats.org/officeDocument/2006/relationships/tags" Target="../tags/tag139.xml"/><Relationship Id="rId14" Type="http://schemas.openxmlformats.org/officeDocument/2006/relationships/tags" Target="../tags/tag14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tags" Target="../tags/tag158.xml"/><Relationship Id="rId18" Type="http://schemas.openxmlformats.org/officeDocument/2006/relationships/tags" Target="../tags/tag163.xml"/><Relationship Id="rId26" Type="http://schemas.openxmlformats.org/officeDocument/2006/relationships/tags" Target="../tags/tag171.xml"/><Relationship Id="rId3" Type="http://schemas.openxmlformats.org/officeDocument/2006/relationships/tags" Target="../tags/tag148.xml"/><Relationship Id="rId21" Type="http://schemas.openxmlformats.org/officeDocument/2006/relationships/tags" Target="../tags/tag166.xml"/><Relationship Id="rId34" Type="http://schemas.openxmlformats.org/officeDocument/2006/relationships/tags" Target="../tags/tag179.xml"/><Relationship Id="rId7" Type="http://schemas.openxmlformats.org/officeDocument/2006/relationships/tags" Target="../tags/tag152.xml"/><Relationship Id="rId12" Type="http://schemas.openxmlformats.org/officeDocument/2006/relationships/tags" Target="../tags/tag157.xml"/><Relationship Id="rId17" Type="http://schemas.openxmlformats.org/officeDocument/2006/relationships/tags" Target="../tags/tag162.xml"/><Relationship Id="rId25" Type="http://schemas.openxmlformats.org/officeDocument/2006/relationships/tags" Target="../tags/tag170.xml"/><Relationship Id="rId33" Type="http://schemas.openxmlformats.org/officeDocument/2006/relationships/tags" Target="../tags/tag178.xml"/><Relationship Id="rId2" Type="http://schemas.openxmlformats.org/officeDocument/2006/relationships/tags" Target="../tags/tag147.xml"/><Relationship Id="rId16" Type="http://schemas.openxmlformats.org/officeDocument/2006/relationships/tags" Target="../tags/tag161.xml"/><Relationship Id="rId20" Type="http://schemas.openxmlformats.org/officeDocument/2006/relationships/tags" Target="../tags/tag165.xml"/><Relationship Id="rId29" Type="http://schemas.openxmlformats.org/officeDocument/2006/relationships/tags" Target="../tags/tag174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24" Type="http://schemas.openxmlformats.org/officeDocument/2006/relationships/tags" Target="../tags/tag169.xml"/><Relationship Id="rId32" Type="http://schemas.openxmlformats.org/officeDocument/2006/relationships/tags" Target="../tags/tag177.xml"/><Relationship Id="rId5" Type="http://schemas.openxmlformats.org/officeDocument/2006/relationships/tags" Target="../tags/tag150.xml"/><Relationship Id="rId15" Type="http://schemas.openxmlformats.org/officeDocument/2006/relationships/tags" Target="../tags/tag160.xml"/><Relationship Id="rId23" Type="http://schemas.openxmlformats.org/officeDocument/2006/relationships/tags" Target="../tags/tag168.xml"/><Relationship Id="rId28" Type="http://schemas.openxmlformats.org/officeDocument/2006/relationships/tags" Target="../tags/tag173.xml"/><Relationship Id="rId36" Type="http://schemas.openxmlformats.org/officeDocument/2006/relationships/notesSlide" Target="../notesSlides/notesSlide7.xml"/><Relationship Id="rId10" Type="http://schemas.openxmlformats.org/officeDocument/2006/relationships/tags" Target="../tags/tag155.xml"/><Relationship Id="rId19" Type="http://schemas.openxmlformats.org/officeDocument/2006/relationships/tags" Target="../tags/tag164.xml"/><Relationship Id="rId31" Type="http://schemas.openxmlformats.org/officeDocument/2006/relationships/tags" Target="../tags/tag176.xml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tags" Target="../tags/tag159.xml"/><Relationship Id="rId22" Type="http://schemas.openxmlformats.org/officeDocument/2006/relationships/tags" Target="../tags/tag167.xml"/><Relationship Id="rId27" Type="http://schemas.openxmlformats.org/officeDocument/2006/relationships/tags" Target="../tags/tag172.xml"/><Relationship Id="rId30" Type="http://schemas.openxmlformats.org/officeDocument/2006/relationships/tags" Target="../tags/tag175.xml"/><Relationship Id="rId35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tags" Target="../tags/tag205.xml"/><Relationship Id="rId21" Type="http://schemas.openxmlformats.org/officeDocument/2006/relationships/tags" Target="../tags/tag200.xml"/><Relationship Id="rId42" Type="http://schemas.openxmlformats.org/officeDocument/2006/relationships/tags" Target="../tags/tag221.xml"/><Relationship Id="rId47" Type="http://schemas.openxmlformats.org/officeDocument/2006/relationships/tags" Target="../tags/tag226.xml"/><Relationship Id="rId63" Type="http://schemas.openxmlformats.org/officeDocument/2006/relationships/tags" Target="../tags/tag242.xml"/><Relationship Id="rId68" Type="http://schemas.openxmlformats.org/officeDocument/2006/relationships/tags" Target="../tags/tag247.xml"/><Relationship Id="rId84" Type="http://schemas.openxmlformats.org/officeDocument/2006/relationships/tags" Target="../tags/tag263.xml"/><Relationship Id="rId89" Type="http://schemas.openxmlformats.org/officeDocument/2006/relationships/tags" Target="../tags/tag268.xml"/><Relationship Id="rId112" Type="http://schemas.openxmlformats.org/officeDocument/2006/relationships/slideLayout" Target="../slideLayouts/slideLayout5.xml"/><Relationship Id="rId2" Type="http://schemas.openxmlformats.org/officeDocument/2006/relationships/tags" Target="../tags/tag181.xml"/><Relationship Id="rId16" Type="http://schemas.openxmlformats.org/officeDocument/2006/relationships/tags" Target="../tags/tag195.xml"/><Relationship Id="rId29" Type="http://schemas.openxmlformats.org/officeDocument/2006/relationships/tags" Target="../tags/tag208.xml"/><Relationship Id="rId107" Type="http://schemas.openxmlformats.org/officeDocument/2006/relationships/tags" Target="../tags/tag286.xml"/><Relationship Id="rId11" Type="http://schemas.openxmlformats.org/officeDocument/2006/relationships/tags" Target="../tags/tag190.xml"/><Relationship Id="rId24" Type="http://schemas.openxmlformats.org/officeDocument/2006/relationships/tags" Target="../tags/tag203.xml"/><Relationship Id="rId32" Type="http://schemas.openxmlformats.org/officeDocument/2006/relationships/tags" Target="../tags/tag211.xml"/><Relationship Id="rId37" Type="http://schemas.openxmlformats.org/officeDocument/2006/relationships/tags" Target="../tags/tag216.xml"/><Relationship Id="rId40" Type="http://schemas.openxmlformats.org/officeDocument/2006/relationships/tags" Target="../tags/tag219.xml"/><Relationship Id="rId45" Type="http://schemas.openxmlformats.org/officeDocument/2006/relationships/tags" Target="../tags/tag224.xml"/><Relationship Id="rId53" Type="http://schemas.openxmlformats.org/officeDocument/2006/relationships/tags" Target="../tags/tag232.xml"/><Relationship Id="rId58" Type="http://schemas.openxmlformats.org/officeDocument/2006/relationships/tags" Target="../tags/tag237.xml"/><Relationship Id="rId66" Type="http://schemas.openxmlformats.org/officeDocument/2006/relationships/tags" Target="../tags/tag245.xml"/><Relationship Id="rId74" Type="http://schemas.openxmlformats.org/officeDocument/2006/relationships/tags" Target="../tags/tag253.xml"/><Relationship Id="rId79" Type="http://schemas.openxmlformats.org/officeDocument/2006/relationships/tags" Target="../tags/tag258.xml"/><Relationship Id="rId87" Type="http://schemas.openxmlformats.org/officeDocument/2006/relationships/tags" Target="../tags/tag266.xml"/><Relationship Id="rId102" Type="http://schemas.openxmlformats.org/officeDocument/2006/relationships/tags" Target="../tags/tag281.xml"/><Relationship Id="rId110" Type="http://schemas.openxmlformats.org/officeDocument/2006/relationships/tags" Target="../tags/tag289.xml"/><Relationship Id="rId5" Type="http://schemas.openxmlformats.org/officeDocument/2006/relationships/tags" Target="../tags/tag184.xml"/><Relationship Id="rId61" Type="http://schemas.openxmlformats.org/officeDocument/2006/relationships/tags" Target="../tags/tag240.xml"/><Relationship Id="rId82" Type="http://schemas.openxmlformats.org/officeDocument/2006/relationships/tags" Target="../tags/tag261.xml"/><Relationship Id="rId90" Type="http://schemas.openxmlformats.org/officeDocument/2006/relationships/tags" Target="../tags/tag269.xml"/><Relationship Id="rId95" Type="http://schemas.openxmlformats.org/officeDocument/2006/relationships/tags" Target="../tags/tag274.xml"/><Relationship Id="rId19" Type="http://schemas.openxmlformats.org/officeDocument/2006/relationships/tags" Target="../tags/tag198.xml"/><Relationship Id="rId14" Type="http://schemas.openxmlformats.org/officeDocument/2006/relationships/tags" Target="../tags/tag193.xml"/><Relationship Id="rId22" Type="http://schemas.openxmlformats.org/officeDocument/2006/relationships/tags" Target="../tags/tag201.xml"/><Relationship Id="rId27" Type="http://schemas.openxmlformats.org/officeDocument/2006/relationships/tags" Target="../tags/tag206.xml"/><Relationship Id="rId30" Type="http://schemas.openxmlformats.org/officeDocument/2006/relationships/tags" Target="../tags/tag209.xml"/><Relationship Id="rId35" Type="http://schemas.openxmlformats.org/officeDocument/2006/relationships/tags" Target="../tags/tag214.xml"/><Relationship Id="rId43" Type="http://schemas.openxmlformats.org/officeDocument/2006/relationships/tags" Target="../tags/tag222.xml"/><Relationship Id="rId48" Type="http://schemas.openxmlformats.org/officeDocument/2006/relationships/tags" Target="../tags/tag227.xml"/><Relationship Id="rId56" Type="http://schemas.openxmlformats.org/officeDocument/2006/relationships/tags" Target="../tags/tag235.xml"/><Relationship Id="rId64" Type="http://schemas.openxmlformats.org/officeDocument/2006/relationships/tags" Target="../tags/tag243.xml"/><Relationship Id="rId69" Type="http://schemas.openxmlformats.org/officeDocument/2006/relationships/tags" Target="../tags/tag248.xml"/><Relationship Id="rId77" Type="http://schemas.openxmlformats.org/officeDocument/2006/relationships/tags" Target="../tags/tag256.xml"/><Relationship Id="rId100" Type="http://schemas.openxmlformats.org/officeDocument/2006/relationships/tags" Target="../tags/tag279.xml"/><Relationship Id="rId105" Type="http://schemas.openxmlformats.org/officeDocument/2006/relationships/tags" Target="../tags/tag284.xml"/><Relationship Id="rId113" Type="http://schemas.openxmlformats.org/officeDocument/2006/relationships/notesSlide" Target="../notesSlides/notesSlide8.xml"/><Relationship Id="rId8" Type="http://schemas.openxmlformats.org/officeDocument/2006/relationships/tags" Target="../tags/tag187.xml"/><Relationship Id="rId51" Type="http://schemas.openxmlformats.org/officeDocument/2006/relationships/tags" Target="../tags/tag230.xml"/><Relationship Id="rId72" Type="http://schemas.openxmlformats.org/officeDocument/2006/relationships/tags" Target="../tags/tag251.xml"/><Relationship Id="rId80" Type="http://schemas.openxmlformats.org/officeDocument/2006/relationships/tags" Target="../tags/tag259.xml"/><Relationship Id="rId85" Type="http://schemas.openxmlformats.org/officeDocument/2006/relationships/tags" Target="../tags/tag264.xml"/><Relationship Id="rId93" Type="http://schemas.openxmlformats.org/officeDocument/2006/relationships/tags" Target="../tags/tag272.xml"/><Relationship Id="rId98" Type="http://schemas.openxmlformats.org/officeDocument/2006/relationships/tags" Target="../tags/tag277.xml"/><Relationship Id="rId3" Type="http://schemas.openxmlformats.org/officeDocument/2006/relationships/tags" Target="../tags/tag182.xml"/><Relationship Id="rId12" Type="http://schemas.openxmlformats.org/officeDocument/2006/relationships/tags" Target="../tags/tag191.xml"/><Relationship Id="rId17" Type="http://schemas.openxmlformats.org/officeDocument/2006/relationships/tags" Target="../tags/tag196.xml"/><Relationship Id="rId25" Type="http://schemas.openxmlformats.org/officeDocument/2006/relationships/tags" Target="../tags/tag204.xml"/><Relationship Id="rId33" Type="http://schemas.openxmlformats.org/officeDocument/2006/relationships/tags" Target="../tags/tag212.xml"/><Relationship Id="rId38" Type="http://schemas.openxmlformats.org/officeDocument/2006/relationships/tags" Target="../tags/tag217.xml"/><Relationship Id="rId46" Type="http://schemas.openxmlformats.org/officeDocument/2006/relationships/tags" Target="../tags/tag225.xml"/><Relationship Id="rId59" Type="http://schemas.openxmlformats.org/officeDocument/2006/relationships/tags" Target="../tags/tag238.xml"/><Relationship Id="rId67" Type="http://schemas.openxmlformats.org/officeDocument/2006/relationships/tags" Target="../tags/tag246.xml"/><Relationship Id="rId103" Type="http://schemas.openxmlformats.org/officeDocument/2006/relationships/tags" Target="../tags/tag282.xml"/><Relationship Id="rId108" Type="http://schemas.openxmlformats.org/officeDocument/2006/relationships/tags" Target="../tags/tag287.xml"/><Relationship Id="rId20" Type="http://schemas.openxmlformats.org/officeDocument/2006/relationships/tags" Target="../tags/tag199.xml"/><Relationship Id="rId41" Type="http://schemas.openxmlformats.org/officeDocument/2006/relationships/tags" Target="../tags/tag220.xml"/><Relationship Id="rId54" Type="http://schemas.openxmlformats.org/officeDocument/2006/relationships/tags" Target="../tags/tag233.xml"/><Relationship Id="rId62" Type="http://schemas.openxmlformats.org/officeDocument/2006/relationships/tags" Target="../tags/tag241.xml"/><Relationship Id="rId70" Type="http://schemas.openxmlformats.org/officeDocument/2006/relationships/tags" Target="../tags/tag249.xml"/><Relationship Id="rId75" Type="http://schemas.openxmlformats.org/officeDocument/2006/relationships/tags" Target="../tags/tag254.xml"/><Relationship Id="rId83" Type="http://schemas.openxmlformats.org/officeDocument/2006/relationships/tags" Target="../tags/tag262.xml"/><Relationship Id="rId88" Type="http://schemas.openxmlformats.org/officeDocument/2006/relationships/tags" Target="../tags/tag267.xml"/><Relationship Id="rId91" Type="http://schemas.openxmlformats.org/officeDocument/2006/relationships/tags" Target="../tags/tag270.xml"/><Relationship Id="rId96" Type="http://schemas.openxmlformats.org/officeDocument/2006/relationships/tags" Target="../tags/tag275.xml"/><Relationship Id="rId111" Type="http://schemas.openxmlformats.org/officeDocument/2006/relationships/tags" Target="../tags/tag290.xml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5" Type="http://schemas.openxmlformats.org/officeDocument/2006/relationships/tags" Target="../tags/tag194.xml"/><Relationship Id="rId23" Type="http://schemas.openxmlformats.org/officeDocument/2006/relationships/tags" Target="../tags/tag202.xml"/><Relationship Id="rId28" Type="http://schemas.openxmlformats.org/officeDocument/2006/relationships/tags" Target="../tags/tag207.xml"/><Relationship Id="rId36" Type="http://schemas.openxmlformats.org/officeDocument/2006/relationships/tags" Target="../tags/tag215.xml"/><Relationship Id="rId49" Type="http://schemas.openxmlformats.org/officeDocument/2006/relationships/tags" Target="../tags/tag228.xml"/><Relationship Id="rId57" Type="http://schemas.openxmlformats.org/officeDocument/2006/relationships/tags" Target="../tags/tag236.xml"/><Relationship Id="rId106" Type="http://schemas.openxmlformats.org/officeDocument/2006/relationships/tags" Target="../tags/tag285.xml"/><Relationship Id="rId10" Type="http://schemas.openxmlformats.org/officeDocument/2006/relationships/tags" Target="../tags/tag189.xml"/><Relationship Id="rId31" Type="http://schemas.openxmlformats.org/officeDocument/2006/relationships/tags" Target="../tags/tag210.xml"/><Relationship Id="rId44" Type="http://schemas.openxmlformats.org/officeDocument/2006/relationships/tags" Target="../tags/tag223.xml"/><Relationship Id="rId52" Type="http://schemas.openxmlformats.org/officeDocument/2006/relationships/tags" Target="../tags/tag231.xml"/><Relationship Id="rId60" Type="http://schemas.openxmlformats.org/officeDocument/2006/relationships/tags" Target="../tags/tag239.xml"/><Relationship Id="rId65" Type="http://schemas.openxmlformats.org/officeDocument/2006/relationships/tags" Target="../tags/tag244.xml"/><Relationship Id="rId73" Type="http://schemas.openxmlformats.org/officeDocument/2006/relationships/tags" Target="../tags/tag252.xml"/><Relationship Id="rId78" Type="http://schemas.openxmlformats.org/officeDocument/2006/relationships/tags" Target="../tags/tag257.xml"/><Relationship Id="rId81" Type="http://schemas.openxmlformats.org/officeDocument/2006/relationships/tags" Target="../tags/tag260.xml"/><Relationship Id="rId86" Type="http://schemas.openxmlformats.org/officeDocument/2006/relationships/tags" Target="../tags/tag265.xml"/><Relationship Id="rId94" Type="http://schemas.openxmlformats.org/officeDocument/2006/relationships/tags" Target="../tags/tag273.xml"/><Relationship Id="rId99" Type="http://schemas.openxmlformats.org/officeDocument/2006/relationships/tags" Target="../tags/tag278.xml"/><Relationship Id="rId101" Type="http://schemas.openxmlformats.org/officeDocument/2006/relationships/tags" Target="../tags/tag280.xml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3" Type="http://schemas.openxmlformats.org/officeDocument/2006/relationships/tags" Target="../tags/tag192.xml"/><Relationship Id="rId18" Type="http://schemas.openxmlformats.org/officeDocument/2006/relationships/tags" Target="../tags/tag197.xml"/><Relationship Id="rId39" Type="http://schemas.openxmlformats.org/officeDocument/2006/relationships/tags" Target="../tags/tag218.xml"/><Relationship Id="rId109" Type="http://schemas.openxmlformats.org/officeDocument/2006/relationships/tags" Target="../tags/tag288.xml"/><Relationship Id="rId34" Type="http://schemas.openxmlformats.org/officeDocument/2006/relationships/tags" Target="../tags/tag213.xml"/><Relationship Id="rId50" Type="http://schemas.openxmlformats.org/officeDocument/2006/relationships/tags" Target="../tags/tag229.xml"/><Relationship Id="rId55" Type="http://schemas.openxmlformats.org/officeDocument/2006/relationships/tags" Target="../tags/tag234.xml"/><Relationship Id="rId76" Type="http://schemas.openxmlformats.org/officeDocument/2006/relationships/tags" Target="../tags/tag255.xml"/><Relationship Id="rId97" Type="http://schemas.openxmlformats.org/officeDocument/2006/relationships/tags" Target="../tags/tag276.xml"/><Relationship Id="rId104" Type="http://schemas.openxmlformats.org/officeDocument/2006/relationships/tags" Target="../tags/tag283.xml"/><Relationship Id="rId7" Type="http://schemas.openxmlformats.org/officeDocument/2006/relationships/tags" Target="../tags/tag186.xml"/><Relationship Id="rId71" Type="http://schemas.openxmlformats.org/officeDocument/2006/relationships/tags" Target="../tags/tag250.xml"/><Relationship Id="rId92" Type="http://schemas.openxmlformats.org/officeDocument/2006/relationships/tags" Target="../tags/tag271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316.xml"/><Relationship Id="rId21" Type="http://schemas.openxmlformats.org/officeDocument/2006/relationships/tags" Target="../tags/tag311.xml"/><Relationship Id="rId42" Type="http://schemas.openxmlformats.org/officeDocument/2006/relationships/tags" Target="../tags/tag332.xml"/><Relationship Id="rId47" Type="http://schemas.openxmlformats.org/officeDocument/2006/relationships/tags" Target="../tags/tag337.xml"/><Relationship Id="rId63" Type="http://schemas.openxmlformats.org/officeDocument/2006/relationships/tags" Target="../tags/tag353.xml"/><Relationship Id="rId68" Type="http://schemas.openxmlformats.org/officeDocument/2006/relationships/tags" Target="../tags/tag358.xml"/><Relationship Id="rId84" Type="http://schemas.openxmlformats.org/officeDocument/2006/relationships/tags" Target="../tags/tag374.xml"/><Relationship Id="rId89" Type="http://schemas.openxmlformats.org/officeDocument/2006/relationships/tags" Target="../tags/tag379.xml"/><Relationship Id="rId112" Type="http://schemas.openxmlformats.org/officeDocument/2006/relationships/tags" Target="../tags/tag402.xml"/><Relationship Id="rId16" Type="http://schemas.openxmlformats.org/officeDocument/2006/relationships/tags" Target="../tags/tag306.xml"/><Relationship Id="rId107" Type="http://schemas.openxmlformats.org/officeDocument/2006/relationships/tags" Target="../tags/tag397.xml"/><Relationship Id="rId11" Type="http://schemas.openxmlformats.org/officeDocument/2006/relationships/tags" Target="../tags/tag301.xml"/><Relationship Id="rId24" Type="http://schemas.openxmlformats.org/officeDocument/2006/relationships/tags" Target="../tags/tag314.xml"/><Relationship Id="rId32" Type="http://schemas.openxmlformats.org/officeDocument/2006/relationships/tags" Target="../tags/tag322.xml"/><Relationship Id="rId37" Type="http://schemas.openxmlformats.org/officeDocument/2006/relationships/tags" Target="../tags/tag327.xml"/><Relationship Id="rId40" Type="http://schemas.openxmlformats.org/officeDocument/2006/relationships/tags" Target="../tags/tag330.xml"/><Relationship Id="rId45" Type="http://schemas.openxmlformats.org/officeDocument/2006/relationships/tags" Target="../tags/tag335.xml"/><Relationship Id="rId53" Type="http://schemas.openxmlformats.org/officeDocument/2006/relationships/tags" Target="../tags/tag343.xml"/><Relationship Id="rId58" Type="http://schemas.openxmlformats.org/officeDocument/2006/relationships/tags" Target="../tags/tag348.xml"/><Relationship Id="rId66" Type="http://schemas.openxmlformats.org/officeDocument/2006/relationships/tags" Target="../tags/tag356.xml"/><Relationship Id="rId74" Type="http://schemas.openxmlformats.org/officeDocument/2006/relationships/tags" Target="../tags/tag364.xml"/><Relationship Id="rId79" Type="http://schemas.openxmlformats.org/officeDocument/2006/relationships/tags" Target="../tags/tag369.xml"/><Relationship Id="rId87" Type="http://schemas.openxmlformats.org/officeDocument/2006/relationships/tags" Target="../tags/tag377.xml"/><Relationship Id="rId102" Type="http://schemas.openxmlformats.org/officeDocument/2006/relationships/tags" Target="../tags/tag392.xml"/><Relationship Id="rId110" Type="http://schemas.openxmlformats.org/officeDocument/2006/relationships/tags" Target="../tags/tag400.xml"/><Relationship Id="rId115" Type="http://schemas.openxmlformats.org/officeDocument/2006/relationships/notesSlide" Target="../notesSlides/notesSlide9.xml"/><Relationship Id="rId5" Type="http://schemas.openxmlformats.org/officeDocument/2006/relationships/tags" Target="../tags/tag295.xml"/><Relationship Id="rId61" Type="http://schemas.openxmlformats.org/officeDocument/2006/relationships/tags" Target="../tags/tag351.xml"/><Relationship Id="rId82" Type="http://schemas.openxmlformats.org/officeDocument/2006/relationships/tags" Target="../tags/tag372.xml"/><Relationship Id="rId90" Type="http://schemas.openxmlformats.org/officeDocument/2006/relationships/tags" Target="../tags/tag380.xml"/><Relationship Id="rId95" Type="http://schemas.openxmlformats.org/officeDocument/2006/relationships/tags" Target="../tags/tag385.xml"/><Relationship Id="rId19" Type="http://schemas.openxmlformats.org/officeDocument/2006/relationships/tags" Target="../tags/tag309.xml"/><Relationship Id="rId14" Type="http://schemas.openxmlformats.org/officeDocument/2006/relationships/tags" Target="../tags/tag304.xml"/><Relationship Id="rId22" Type="http://schemas.openxmlformats.org/officeDocument/2006/relationships/tags" Target="../tags/tag312.xml"/><Relationship Id="rId27" Type="http://schemas.openxmlformats.org/officeDocument/2006/relationships/tags" Target="../tags/tag317.xml"/><Relationship Id="rId30" Type="http://schemas.openxmlformats.org/officeDocument/2006/relationships/tags" Target="../tags/tag320.xml"/><Relationship Id="rId35" Type="http://schemas.openxmlformats.org/officeDocument/2006/relationships/tags" Target="../tags/tag325.xml"/><Relationship Id="rId43" Type="http://schemas.openxmlformats.org/officeDocument/2006/relationships/tags" Target="../tags/tag333.xml"/><Relationship Id="rId48" Type="http://schemas.openxmlformats.org/officeDocument/2006/relationships/tags" Target="../tags/tag338.xml"/><Relationship Id="rId56" Type="http://schemas.openxmlformats.org/officeDocument/2006/relationships/tags" Target="../tags/tag346.xml"/><Relationship Id="rId64" Type="http://schemas.openxmlformats.org/officeDocument/2006/relationships/tags" Target="../tags/tag354.xml"/><Relationship Id="rId69" Type="http://schemas.openxmlformats.org/officeDocument/2006/relationships/tags" Target="../tags/tag359.xml"/><Relationship Id="rId77" Type="http://schemas.openxmlformats.org/officeDocument/2006/relationships/tags" Target="../tags/tag367.xml"/><Relationship Id="rId100" Type="http://schemas.openxmlformats.org/officeDocument/2006/relationships/tags" Target="../tags/tag390.xml"/><Relationship Id="rId105" Type="http://schemas.openxmlformats.org/officeDocument/2006/relationships/tags" Target="../tags/tag395.xml"/><Relationship Id="rId113" Type="http://schemas.openxmlformats.org/officeDocument/2006/relationships/tags" Target="../tags/tag403.xml"/><Relationship Id="rId8" Type="http://schemas.openxmlformats.org/officeDocument/2006/relationships/tags" Target="../tags/tag298.xml"/><Relationship Id="rId51" Type="http://schemas.openxmlformats.org/officeDocument/2006/relationships/tags" Target="../tags/tag341.xml"/><Relationship Id="rId72" Type="http://schemas.openxmlformats.org/officeDocument/2006/relationships/tags" Target="../tags/tag362.xml"/><Relationship Id="rId80" Type="http://schemas.openxmlformats.org/officeDocument/2006/relationships/tags" Target="../tags/tag370.xml"/><Relationship Id="rId85" Type="http://schemas.openxmlformats.org/officeDocument/2006/relationships/tags" Target="../tags/tag375.xml"/><Relationship Id="rId93" Type="http://schemas.openxmlformats.org/officeDocument/2006/relationships/tags" Target="../tags/tag383.xml"/><Relationship Id="rId98" Type="http://schemas.openxmlformats.org/officeDocument/2006/relationships/tags" Target="../tags/tag388.xml"/><Relationship Id="rId3" Type="http://schemas.openxmlformats.org/officeDocument/2006/relationships/tags" Target="../tags/tag293.xml"/><Relationship Id="rId12" Type="http://schemas.openxmlformats.org/officeDocument/2006/relationships/tags" Target="../tags/tag302.xml"/><Relationship Id="rId17" Type="http://schemas.openxmlformats.org/officeDocument/2006/relationships/tags" Target="../tags/tag307.xml"/><Relationship Id="rId25" Type="http://schemas.openxmlformats.org/officeDocument/2006/relationships/tags" Target="../tags/tag315.xml"/><Relationship Id="rId33" Type="http://schemas.openxmlformats.org/officeDocument/2006/relationships/tags" Target="../tags/tag323.xml"/><Relationship Id="rId38" Type="http://schemas.openxmlformats.org/officeDocument/2006/relationships/tags" Target="../tags/tag328.xml"/><Relationship Id="rId46" Type="http://schemas.openxmlformats.org/officeDocument/2006/relationships/tags" Target="../tags/tag336.xml"/><Relationship Id="rId59" Type="http://schemas.openxmlformats.org/officeDocument/2006/relationships/tags" Target="../tags/tag349.xml"/><Relationship Id="rId67" Type="http://schemas.openxmlformats.org/officeDocument/2006/relationships/tags" Target="../tags/tag357.xml"/><Relationship Id="rId103" Type="http://schemas.openxmlformats.org/officeDocument/2006/relationships/tags" Target="../tags/tag393.xml"/><Relationship Id="rId108" Type="http://schemas.openxmlformats.org/officeDocument/2006/relationships/tags" Target="../tags/tag398.xml"/><Relationship Id="rId20" Type="http://schemas.openxmlformats.org/officeDocument/2006/relationships/tags" Target="../tags/tag310.xml"/><Relationship Id="rId41" Type="http://schemas.openxmlformats.org/officeDocument/2006/relationships/tags" Target="../tags/tag331.xml"/><Relationship Id="rId54" Type="http://schemas.openxmlformats.org/officeDocument/2006/relationships/tags" Target="../tags/tag344.xml"/><Relationship Id="rId62" Type="http://schemas.openxmlformats.org/officeDocument/2006/relationships/tags" Target="../tags/tag352.xml"/><Relationship Id="rId70" Type="http://schemas.openxmlformats.org/officeDocument/2006/relationships/tags" Target="../tags/tag360.xml"/><Relationship Id="rId75" Type="http://schemas.openxmlformats.org/officeDocument/2006/relationships/tags" Target="../tags/tag365.xml"/><Relationship Id="rId83" Type="http://schemas.openxmlformats.org/officeDocument/2006/relationships/tags" Target="../tags/tag373.xml"/><Relationship Id="rId88" Type="http://schemas.openxmlformats.org/officeDocument/2006/relationships/tags" Target="../tags/tag378.xml"/><Relationship Id="rId91" Type="http://schemas.openxmlformats.org/officeDocument/2006/relationships/tags" Target="../tags/tag381.xml"/><Relationship Id="rId96" Type="http://schemas.openxmlformats.org/officeDocument/2006/relationships/tags" Target="../tags/tag386.xml"/><Relationship Id="rId111" Type="http://schemas.openxmlformats.org/officeDocument/2006/relationships/tags" Target="../tags/tag401.xml"/><Relationship Id="rId1" Type="http://schemas.openxmlformats.org/officeDocument/2006/relationships/tags" Target="../tags/tag291.xml"/><Relationship Id="rId6" Type="http://schemas.openxmlformats.org/officeDocument/2006/relationships/tags" Target="../tags/tag296.xml"/><Relationship Id="rId15" Type="http://schemas.openxmlformats.org/officeDocument/2006/relationships/tags" Target="../tags/tag305.xml"/><Relationship Id="rId23" Type="http://schemas.openxmlformats.org/officeDocument/2006/relationships/tags" Target="../tags/tag313.xml"/><Relationship Id="rId28" Type="http://schemas.openxmlformats.org/officeDocument/2006/relationships/tags" Target="../tags/tag318.xml"/><Relationship Id="rId36" Type="http://schemas.openxmlformats.org/officeDocument/2006/relationships/tags" Target="../tags/tag326.xml"/><Relationship Id="rId49" Type="http://schemas.openxmlformats.org/officeDocument/2006/relationships/tags" Target="../tags/tag339.xml"/><Relationship Id="rId57" Type="http://schemas.openxmlformats.org/officeDocument/2006/relationships/tags" Target="../tags/tag347.xml"/><Relationship Id="rId106" Type="http://schemas.openxmlformats.org/officeDocument/2006/relationships/tags" Target="../tags/tag396.xml"/><Relationship Id="rId114" Type="http://schemas.openxmlformats.org/officeDocument/2006/relationships/slideLayout" Target="../slideLayouts/slideLayout5.xml"/><Relationship Id="rId10" Type="http://schemas.openxmlformats.org/officeDocument/2006/relationships/tags" Target="../tags/tag300.xml"/><Relationship Id="rId31" Type="http://schemas.openxmlformats.org/officeDocument/2006/relationships/tags" Target="../tags/tag321.xml"/><Relationship Id="rId44" Type="http://schemas.openxmlformats.org/officeDocument/2006/relationships/tags" Target="../tags/tag334.xml"/><Relationship Id="rId52" Type="http://schemas.openxmlformats.org/officeDocument/2006/relationships/tags" Target="../tags/tag342.xml"/><Relationship Id="rId60" Type="http://schemas.openxmlformats.org/officeDocument/2006/relationships/tags" Target="../tags/tag350.xml"/><Relationship Id="rId65" Type="http://schemas.openxmlformats.org/officeDocument/2006/relationships/tags" Target="../tags/tag355.xml"/><Relationship Id="rId73" Type="http://schemas.openxmlformats.org/officeDocument/2006/relationships/tags" Target="../tags/tag363.xml"/><Relationship Id="rId78" Type="http://schemas.openxmlformats.org/officeDocument/2006/relationships/tags" Target="../tags/tag368.xml"/><Relationship Id="rId81" Type="http://schemas.openxmlformats.org/officeDocument/2006/relationships/tags" Target="../tags/tag371.xml"/><Relationship Id="rId86" Type="http://schemas.openxmlformats.org/officeDocument/2006/relationships/tags" Target="../tags/tag376.xml"/><Relationship Id="rId94" Type="http://schemas.openxmlformats.org/officeDocument/2006/relationships/tags" Target="../tags/tag384.xml"/><Relationship Id="rId99" Type="http://schemas.openxmlformats.org/officeDocument/2006/relationships/tags" Target="../tags/tag389.xml"/><Relationship Id="rId101" Type="http://schemas.openxmlformats.org/officeDocument/2006/relationships/tags" Target="../tags/tag391.xml"/><Relationship Id="rId4" Type="http://schemas.openxmlformats.org/officeDocument/2006/relationships/tags" Target="../tags/tag294.xml"/><Relationship Id="rId9" Type="http://schemas.openxmlformats.org/officeDocument/2006/relationships/tags" Target="../tags/tag299.xml"/><Relationship Id="rId13" Type="http://schemas.openxmlformats.org/officeDocument/2006/relationships/tags" Target="../tags/tag303.xml"/><Relationship Id="rId18" Type="http://schemas.openxmlformats.org/officeDocument/2006/relationships/tags" Target="../tags/tag308.xml"/><Relationship Id="rId39" Type="http://schemas.openxmlformats.org/officeDocument/2006/relationships/tags" Target="../tags/tag329.xml"/><Relationship Id="rId109" Type="http://schemas.openxmlformats.org/officeDocument/2006/relationships/tags" Target="../tags/tag399.xml"/><Relationship Id="rId34" Type="http://schemas.openxmlformats.org/officeDocument/2006/relationships/tags" Target="../tags/tag324.xml"/><Relationship Id="rId50" Type="http://schemas.openxmlformats.org/officeDocument/2006/relationships/tags" Target="../tags/tag340.xml"/><Relationship Id="rId55" Type="http://schemas.openxmlformats.org/officeDocument/2006/relationships/tags" Target="../tags/tag345.xml"/><Relationship Id="rId76" Type="http://schemas.openxmlformats.org/officeDocument/2006/relationships/tags" Target="../tags/tag366.xml"/><Relationship Id="rId97" Type="http://schemas.openxmlformats.org/officeDocument/2006/relationships/tags" Target="../tags/tag387.xml"/><Relationship Id="rId104" Type="http://schemas.openxmlformats.org/officeDocument/2006/relationships/tags" Target="../tags/tag394.xml"/><Relationship Id="rId7" Type="http://schemas.openxmlformats.org/officeDocument/2006/relationships/tags" Target="../tags/tag297.xml"/><Relationship Id="rId71" Type="http://schemas.openxmlformats.org/officeDocument/2006/relationships/tags" Target="../tags/tag361.xml"/><Relationship Id="rId92" Type="http://schemas.openxmlformats.org/officeDocument/2006/relationships/tags" Target="../tags/tag382.xml"/><Relationship Id="rId2" Type="http://schemas.openxmlformats.org/officeDocument/2006/relationships/tags" Target="../tags/tag292.xml"/><Relationship Id="rId29" Type="http://schemas.openxmlformats.org/officeDocument/2006/relationships/tags" Target="../tags/tag319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429.xml"/><Relationship Id="rId117" Type="http://schemas.openxmlformats.org/officeDocument/2006/relationships/notesSlide" Target="../notesSlides/notesSlide10.xml"/><Relationship Id="rId21" Type="http://schemas.openxmlformats.org/officeDocument/2006/relationships/tags" Target="../tags/tag424.xml"/><Relationship Id="rId42" Type="http://schemas.openxmlformats.org/officeDocument/2006/relationships/tags" Target="../tags/tag445.xml"/><Relationship Id="rId47" Type="http://schemas.openxmlformats.org/officeDocument/2006/relationships/tags" Target="../tags/tag450.xml"/><Relationship Id="rId63" Type="http://schemas.openxmlformats.org/officeDocument/2006/relationships/tags" Target="../tags/tag466.xml"/><Relationship Id="rId68" Type="http://schemas.openxmlformats.org/officeDocument/2006/relationships/tags" Target="../tags/tag471.xml"/><Relationship Id="rId84" Type="http://schemas.openxmlformats.org/officeDocument/2006/relationships/tags" Target="../tags/tag487.xml"/><Relationship Id="rId89" Type="http://schemas.openxmlformats.org/officeDocument/2006/relationships/tags" Target="../tags/tag492.xml"/><Relationship Id="rId112" Type="http://schemas.openxmlformats.org/officeDocument/2006/relationships/tags" Target="../tags/tag515.xml"/><Relationship Id="rId16" Type="http://schemas.openxmlformats.org/officeDocument/2006/relationships/tags" Target="../tags/tag419.xml"/><Relationship Id="rId107" Type="http://schemas.openxmlformats.org/officeDocument/2006/relationships/tags" Target="../tags/tag510.xml"/><Relationship Id="rId11" Type="http://schemas.openxmlformats.org/officeDocument/2006/relationships/tags" Target="../tags/tag414.xml"/><Relationship Id="rId24" Type="http://schemas.openxmlformats.org/officeDocument/2006/relationships/tags" Target="../tags/tag427.xml"/><Relationship Id="rId32" Type="http://schemas.openxmlformats.org/officeDocument/2006/relationships/tags" Target="../tags/tag435.xml"/><Relationship Id="rId37" Type="http://schemas.openxmlformats.org/officeDocument/2006/relationships/tags" Target="../tags/tag440.xml"/><Relationship Id="rId40" Type="http://schemas.openxmlformats.org/officeDocument/2006/relationships/tags" Target="../tags/tag443.xml"/><Relationship Id="rId45" Type="http://schemas.openxmlformats.org/officeDocument/2006/relationships/tags" Target="../tags/tag448.xml"/><Relationship Id="rId53" Type="http://schemas.openxmlformats.org/officeDocument/2006/relationships/tags" Target="../tags/tag456.xml"/><Relationship Id="rId58" Type="http://schemas.openxmlformats.org/officeDocument/2006/relationships/tags" Target="../tags/tag461.xml"/><Relationship Id="rId66" Type="http://schemas.openxmlformats.org/officeDocument/2006/relationships/tags" Target="../tags/tag469.xml"/><Relationship Id="rId74" Type="http://schemas.openxmlformats.org/officeDocument/2006/relationships/tags" Target="../tags/tag477.xml"/><Relationship Id="rId79" Type="http://schemas.openxmlformats.org/officeDocument/2006/relationships/tags" Target="../tags/tag482.xml"/><Relationship Id="rId87" Type="http://schemas.openxmlformats.org/officeDocument/2006/relationships/tags" Target="../tags/tag490.xml"/><Relationship Id="rId102" Type="http://schemas.openxmlformats.org/officeDocument/2006/relationships/tags" Target="../tags/tag505.xml"/><Relationship Id="rId110" Type="http://schemas.openxmlformats.org/officeDocument/2006/relationships/tags" Target="../tags/tag513.xml"/><Relationship Id="rId115" Type="http://schemas.openxmlformats.org/officeDocument/2006/relationships/tags" Target="../tags/tag518.xml"/><Relationship Id="rId5" Type="http://schemas.openxmlformats.org/officeDocument/2006/relationships/tags" Target="../tags/tag408.xml"/><Relationship Id="rId61" Type="http://schemas.openxmlformats.org/officeDocument/2006/relationships/tags" Target="../tags/tag464.xml"/><Relationship Id="rId82" Type="http://schemas.openxmlformats.org/officeDocument/2006/relationships/tags" Target="../tags/tag485.xml"/><Relationship Id="rId90" Type="http://schemas.openxmlformats.org/officeDocument/2006/relationships/tags" Target="../tags/tag493.xml"/><Relationship Id="rId95" Type="http://schemas.openxmlformats.org/officeDocument/2006/relationships/tags" Target="../tags/tag498.xml"/><Relationship Id="rId19" Type="http://schemas.openxmlformats.org/officeDocument/2006/relationships/tags" Target="../tags/tag422.xml"/><Relationship Id="rId14" Type="http://schemas.openxmlformats.org/officeDocument/2006/relationships/tags" Target="../tags/tag417.xml"/><Relationship Id="rId22" Type="http://schemas.openxmlformats.org/officeDocument/2006/relationships/tags" Target="../tags/tag425.xml"/><Relationship Id="rId27" Type="http://schemas.openxmlformats.org/officeDocument/2006/relationships/tags" Target="../tags/tag430.xml"/><Relationship Id="rId30" Type="http://schemas.openxmlformats.org/officeDocument/2006/relationships/tags" Target="../tags/tag433.xml"/><Relationship Id="rId35" Type="http://schemas.openxmlformats.org/officeDocument/2006/relationships/tags" Target="../tags/tag438.xml"/><Relationship Id="rId43" Type="http://schemas.openxmlformats.org/officeDocument/2006/relationships/tags" Target="../tags/tag446.xml"/><Relationship Id="rId48" Type="http://schemas.openxmlformats.org/officeDocument/2006/relationships/tags" Target="../tags/tag451.xml"/><Relationship Id="rId56" Type="http://schemas.openxmlformats.org/officeDocument/2006/relationships/tags" Target="../tags/tag459.xml"/><Relationship Id="rId64" Type="http://schemas.openxmlformats.org/officeDocument/2006/relationships/tags" Target="../tags/tag467.xml"/><Relationship Id="rId69" Type="http://schemas.openxmlformats.org/officeDocument/2006/relationships/tags" Target="../tags/tag472.xml"/><Relationship Id="rId77" Type="http://schemas.openxmlformats.org/officeDocument/2006/relationships/tags" Target="../tags/tag480.xml"/><Relationship Id="rId100" Type="http://schemas.openxmlformats.org/officeDocument/2006/relationships/tags" Target="../tags/tag503.xml"/><Relationship Id="rId105" Type="http://schemas.openxmlformats.org/officeDocument/2006/relationships/tags" Target="../tags/tag508.xml"/><Relationship Id="rId113" Type="http://schemas.openxmlformats.org/officeDocument/2006/relationships/tags" Target="../tags/tag516.xml"/><Relationship Id="rId8" Type="http://schemas.openxmlformats.org/officeDocument/2006/relationships/tags" Target="../tags/tag411.xml"/><Relationship Id="rId51" Type="http://schemas.openxmlformats.org/officeDocument/2006/relationships/tags" Target="../tags/tag454.xml"/><Relationship Id="rId72" Type="http://schemas.openxmlformats.org/officeDocument/2006/relationships/tags" Target="../tags/tag475.xml"/><Relationship Id="rId80" Type="http://schemas.openxmlformats.org/officeDocument/2006/relationships/tags" Target="../tags/tag483.xml"/><Relationship Id="rId85" Type="http://schemas.openxmlformats.org/officeDocument/2006/relationships/tags" Target="../tags/tag488.xml"/><Relationship Id="rId93" Type="http://schemas.openxmlformats.org/officeDocument/2006/relationships/tags" Target="../tags/tag496.xml"/><Relationship Id="rId98" Type="http://schemas.openxmlformats.org/officeDocument/2006/relationships/tags" Target="../tags/tag501.xml"/><Relationship Id="rId3" Type="http://schemas.openxmlformats.org/officeDocument/2006/relationships/tags" Target="../tags/tag406.xml"/><Relationship Id="rId12" Type="http://schemas.openxmlformats.org/officeDocument/2006/relationships/tags" Target="../tags/tag415.xml"/><Relationship Id="rId17" Type="http://schemas.openxmlformats.org/officeDocument/2006/relationships/tags" Target="../tags/tag420.xml"/><Relationship Id="rId25" Type="http://schemas.openxmlformats.org/officeDocument/2006/relationships/tags" Target="../tags/tag428.xml"/><Relationship Id="rId33" Type="http://schemas.openxmlformats.org/officeDocument/2006/relationships/tags" Target="../tags/tag436.xml"/><Relationship Id="rId38" Type="http://schemas.openxmlformats.org/officeDocument/2006/relationships/tags" Target="../tags/tag441.xml"/><Relationship Id="rId46" Type="http://schemas.openxmlformats.org/officeDocument/2006/relationships/tags" Target="../tags/tag449.xml"/><Relationship Id="rId59" Type="http://schemas.openxmlformats.org/officeDocument/2006/relationships/tags" Target="../tags/tag462.xml"/><Relationship Id="rId67" Type="http://schemas.openxmlformats.org/officeDocument/2006/relationships/tags" Target="../tags/tag470.xml"/><Relationship Id="rId103" Type="http://schemas.openxmlformats.org/officeDocument/2006/relationships/tags" Target="../tags/tag506.xml"/><Relationship Id="rId108" Type="http://schemas.openxmlformats.org/officeDocument/2006/relationships/tags" Target="../tags/tag511.xml"/><Relationship Id="rId116" Type="http://schemas.openxmlformats.org/officeDocument/2006/relationships/slideLayout" Target="../slideLayouts/slideLayout5.xml"/><Relationship Id="rId20" Type="http://schemas.openxmlformats.org/officeDocument/2006/relationships/tags" Target="../tags/tag423.xml"/><Relationship Id="rId41" Type="http://schemas.openxmlformats.org/officeDocument/2006/relationships/tags" Target="../tags/tag444.xml"/><Relationship Id="rId54" Type="http://schemas.openxmlformats.org/officeDocument/2006/relationships/tags" Target="../tags/tag457.xml"/><Relationship Id="rId62" Type="http://schemas.openxmlformats.org/officeDocument/2006/relationships/tags" Target="../tags/tag465.xml"/><Relationship Id="rId70" Type="http://schemas.openxmlformats.org/officeDocument/2006/relationships/tags" Target="../tags/tag473.xml"/><Relationship Id="rId75" Type="http://schemas.openxmlformats.org/officeDocument/2006/relationships/tags" Target="../tags/tag478.xml"/><Relationship Id="rId83" Type="http://schemas.openxmlformats.org/officeDocument/2006/relationships/tags" Target="../tags/tag486.xml"/><Relationship Id="rId88" Type="http://schemas.openxmlformats.org/officeDocument/2006/relationships/tags" Target="../tags/tag491.xml"/><Relationship Id="rId91" Type="http://schemas.openxmlformats.org/officeDocument/2006/relationships/tags" Target="../tags/tag494.xml"/><Relationship Id="rId96" Type="http://schemas.openxmlformats.org/officeDocument/2006/relationships/tags" Target="../tags/tag499.xml"/><Relationship Id="rId111" Type="http://schemas.openxmlformats.org/officeDocument/2006/relationships/tags" Target="../tags/tag514.xml"/><Relationship Id="rId1" Type="http://schemas.openxmlformats.org/officeDocument/2006/relationships/tags" Target="../tags/tag404.xml"/><Relationship Id="rId6" Type="http://schemas.openxmlformats.org/officeDocument/2006/relationships/tags" Target="../tags/tag409.xml"/><Relationship Id="rId15" Type="http://schemas.openxmlformats.org/officeDocument/2006/relationships/tags" Target="../tags/tag418.xml"/><Relationship Id="rId23" Type="http://schemas.openxmlformats.org/officeDocument/2006/relationships/tags" Target="../tags/tag426.xml"/><Relationship Id="rId28" Type="http://schemas.openxmlformats.org/officeDocument/2006/relationships/tags" Target="../tags/tag431.xml"/><Relationship Id="rId36" Type="http://schemas.openxmlformats.org/officeDocument/2006/relationships/tags" Target="../tags/tag439.xml"/><Relationship Id="rId49" Type="http://schemas.openxmlformats.org/officeDocument/2006/relationships/tags" Target="../tags/tag452.xml"/><Relationship Id="rId57" Type="http://schemas.openxmlformats.org/officeDocument/2006/relationships/tags" Target="../tags/tag460.xml"/><Relationship Id="rId106" Type="http://schemas.openxmlformats.org/officeDocument/2006/relationships/tags" Target="../tags/tag509.xml"/><Relationship Id="rId114" Type="http://schemas.openxmlformats.org/officeDocument/2006/relationships/tags" Target="../tags/tag517.xml"/><Relationship Id="rId10" Type="http://schemas.openxmlformats.org/officeDocument/2006/relationships/tags" Target="../tags/tag413.xml"/><Relationship Id="rId31" Type="http://schemas.openxmlformats.org/officeDocument/2006/relationships/tags" Target="../tags/tag434.xml"/><Relationship Id="rId44" Type="http://schemas.openxmlformats.org/officeDocument/2006/relationships/tags" Target="../tags/tag447.xml"/><Relationship Id="rId52" Type="http://schemas.openxmlformats.org/officeDocument/2006/relationships/tags" Target="../tags/tag455.xml"/><Relationship Id="rId60" Type="http://schemas.openxmlformats.org/officeDocument/2006/relationships/tags" Target="../tags/tag463.xml"/><Relationship Id="rId65" Type="http://schemas.openxmlformats.org/officeDocument/2006/relationships/tags" Target="../tags/tag468.xml"/><Relationship Id="rId73" Type="http://schemas.openxmlformats.org/officeDocument/2006/relationships/tags" Target="../tags/tag476.xml"/><Relationship Id="rId78" Type="http://schemas.openxmlformats.org/officeDocument/2006/relationships/tags" Target="../tags/tag481.xml"/><Relationship Id="rId81" Type="http://schemas.openxmlformats.org/officeDocument/2006/relationships/tags" Target="../tags/tag484.xml"/><Relationship Id="rId86" Type="http://schemas.openxmlformats.org/officeDocument/2006/relationships/tags" Target="../tags/tag489.xml"/><Relationship Id="rId94" Type="http://schemas.openxmlformats.org/officeDocument/2006/relationships/tags" Target="../tags/tag497.xml"/><Relationship Id="rId99" Type="http://schemas.openxmlformats.org/officeDocument/2006/relationships/tags" Target="../tags/tag502.xml"/><Relationship Id="rId101" Type="http://schemas.openxmlformats.org/officeDocument/2006/relationships/tags" Target="../tags/tag504.xml"/><Relationship Id="rId4" Type="http://schemas.openxmlformats.org/officeDocument/2006/relationships/tags" Target="../tags/tag407.xml"/><Relationship Id="rId9" Type="http://schemas.openxmlformats.org/officeDocument/2006/relationships/tags" Target="../tags/tag412.xml"/><Relationship Id="rId13" Type="http://schemas.openxmlformats.org/officeDocument/2006/relationships/tags" Target="../tags/tag416.xml"/><Relationship Id="rId18" Type="http://schemas.openxmlformats.org/officeDocument/2006/relationships/tags" Target="../tags/tag421.xml"/><Relationship Id="rId39" Type="http://schemas.openxmlformats.org/officeDocument/2006/relationships/tags" Target="../tags/tag442.xml"/><Relationship Id="rId109" Type="http://schemas.openxmlformats.org/officeDocument/2006/relationships/tags" Target="../tags/tag512.xml"/><Relationship Id="rId34" Type="http://schemas.openxmlformats.org/officeDocument/2006/relationships/tags" Target="../tags/tag437.xml"/><Relationship Id="rId50" Type="http://schemas.openxmlformats.org/officeDocument/2006/relationships/tags" Target="../tags/tag453.xml"/><Relationship Id="rId55" Type="http://schemas.openxmlformats.org/officeDocument/2006/relationships/tags" Target="../tags/tag458.xml"/><Relationship Id="rId76" Type="http://schemas.openxmlformats.org/officeDocument/2006/relationships/tags" Target="../tags/tag479.xml"/><Relationship Id="rId97" Type="http://schemas.openxmlformats.org/officeDocument/2006/relationships/tags" Target="../tags/tag500.xml"/><Relationship Id="rId104" Type="http://schemas.openxmlformats.org/officeDocument/2006/relationships/tags" Target="../tags/tag507.xml"/><Relationship Id="rId7" Type="http://schemas.openxmlformats.org/officeDocument/2006/relationships/tags" Target="../tags/tag410.xml"/><Relationship Id="rId71" Type="http://schemas.openxmlformats.org/officeDocument/2006/relationships/tags" Target="../tags/tag474.xml"/><Relationship Id="rId92" Type="http://schemas.openxmlformats.org/officeDocument/2006/relationships/tags" Target="../tags/tag495.xml"/><Relationship Id="rId2" Type="http://schemas.openxmlformats.org/officeDocument/2006/relationships/tags" Target="../tags/tag405.xml"/><Relationship Id="rId29" Type="http://schemas.openxmlformats.org/officeDocument/2006/relationships/tags" Target="../tags/tag432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tags" Target="../tags/tag544.xml"/><Relationship Id="rId21" Type="http://schemas.openxmlformats.org/officeDocument/2006/relationships/tags" Target="../tags/tag539.xml"/><Relationship Id="rId42" Type="http://schemas.openxmlformats.org/officeDocument/2006/relationships/tags" Target="../tags/tag560.xml"/><Relationship Id="rId47" Type="http://schemas.openxmlformats.org/officeDocument/2006/relationships/tags" Target="../tags/tag565.xml"/><Relationship Id="rId63" Type="http://schemas.openxmlformats.org/officeDocument/2006/relationships/tags" Target="../tags/tag581.xml"/><Relationship Id="rId68" Type="http://schemas.openxmlformats.org/officeDocument/2006/relationships/tags" Target="../tags/tag586.xml"/><Relationship Id="rId84" Type="http://schemas.openxmlformats.org/officeDocument/2006/relationships/tags" Target="../tags/tag602.xml"/><Relationship Id="rId89" Type="http://schemas.openxmlformats.org/officeDocument/2006/relationships/tags" Target="../tags/tag607.xml"/><Relationship Id="rId112" Type="http://schemas.openxmlformats.org/officeDocument/2006/relationships/tags" Target="../tags/tag630.xml"/><Relationship Id="rId16" Type="http://schemas.openxmlformats.org/officeDocument/2006/relationships/tags" Target="../tags/tag534.xml"/><Relationship Id="rId107" Type="http://schemas.openxmlformats.org/officeDocument/2006/relationships/tags" Target="../tags/tag625.xml"/><Relationship Id="rId11" Type="http://schemas.openxmlformats.org/officeDocument/2006/relationships/tags" Target="../tags/tag529.xml"/><Relationship Id="rId24" Type="http://schemas.openxmlformats.org/officeDocument/2006/relationships/tags" Target="../tags/tag542.xml"/><Relationship Id="rId32" Type="http://schemas.openxmlformats.org/officeDocument/2006/relationships/tags" Target="../tags/tag550.xml"/><Relationship Id="rId37" Type="http://schemas.openxmlformats.org/officeDocument/2006/relationships/tags" Target="../tags/tag555.xml"/><Relationship Id="rId40" Type="http://schemas.openxmlformats.org/officeDocument/2006/relationships/tags" Target="../tags/tag558.xml"/><Relationship Id="rId45" Type="http://schemas.openxmlformats.org/officeDocument/2006/relationships/tags" Target="../tags/tag563.xml"/><Relationship Id="rId53" Type="http://schemas.openxmlformats.org/officeDocument/2006/relationships/tags" Target="../tags/tag571.xml"/><Relationship Id="rId58" Type="http://schemas.openxmlformats.org/officeDocument/2006/relationships/tags" Target="../tags/tag576.xml"/><Relationship Id="rId66" Type="http://schemas.openxmlformats.org/officeDocument/2006/relationships/tags" Target="../tags/tag584.xml"/><Relationship Id="rId74" Type="http://schemas.openxmlformats.org/officeDocument/2006/relationships/tags" Target="../tags/tag592.xml"/><Relationship Id="rId79" Type="http://schemas.openxmlformats.org/officeDocument/2006/relationships/tags" Target="../tags/tag597.xml"/><Relationship Id="rId87" Type="http://schemas.openxmlformats.org/officeDocument/2006/relationships/tags" Target="../tags/tag605.xml"/><Relationship Id="rId102" Type="http://schemas.openxmlformats.org/officeDocument/2006/relationships/tags" Target="../tags/tag620.xml"/><Relationship Id="rId110" Type="http://schemas.openxmlformats.org/officeDocument/2006/relationships/tags" Target="../tags/tag628.xml"/><Relationship Id="rId115" Type="http://schemas.openxmlformats.org/officeDocument/2006/relationships/slideLayout" Target="../slideLayouts/slideLayout5.xml"/><Relationship Id="rId5" Type="http://schemas.openxmlformats.org/officeDocument/2006/relationships/tags" Target="../tags/tag523.xml"/><Relationship Id="rId61" Type="http://schemas.openxmlformats.org/officeDocument/2006/relationships/tags" Target="../tags/tag579.xml"/><Relationship Id="rId82" Type="http://schemas.openxmlformats.org/officeDocument/2006/relationships/tags" Target="../tags/tag600.xml"/><Relationship Id="rId90" Type="http://schemas.openxmlformats.org/officeDocument/2006/relationships/tags" Target="../tags/tag608.xml"/><Relationship Id="rId95" Type="http://schemas.openxmlformats.org/officeDocument/2006/relationships/tags" Target="../tags/tag613.xml"/><Relationship Id="rId19" Type="http://schemas.openxmlformats.org/officeDocument/2006/relationships/tags" Target="../tags/tag537.xml"/><Relationship Id="rId14" Type="http://schemas.openxmlformats.org/officeDocument/2006/relationships/tags" Target="../tags/tag532.xml"/><Relationship Id="rId22" Type="http://schemas.openxmlformats.org/officeDocument/2006/relationships/tags" Target="../tags/tag540.xml"/><Relationship Id="rId27" Type="http://schemas.openxmlformats.org/officeDocument/2006/relationships/tags" Target="../tags/tag545.xml"/><Relationship Id="rId30" Type="http://schemas.openxmlformats.org/officeDocument/2006/relationships/tags" Target="../tags/tag548.xml"/><Relationship Id="rId35" Type="http://schemas.openxmlformats.org/officeDocument/2006/relationships/tags" Target="../tags/tag553.xml"/><Relationship Id="rId43" Type="http://schemas.openxmlformats.org/officeDocument/2006/relationships/tags" Target="../tags/tag561.xml"/><Relationship Id="rId48" Type="http://schemas.openxmlformats.org/officeDocument/2006/relationships/tags" Target="../tags/tag566.xml"/><Relationship Id="rId56" Type="http://schemas.openxmlformats.org/officeDocument/2006/relationships/tags" Target="../tags/tag574.xml"/><Relationship Id="rId64" Type="http://schemas.openxmlformats.org/officeDocument/2006/relationships/tags" Target="../tags/tag582.xml"/><Relationship Id="rId69" Type="http://schemas.openxmlformats.org/officeDocument/2006/relationships/tags" Target="../tags/tag587.xml"/><Relationship Id="rId77" Type="http://schemas.openxmlformats.org/officeDocument/2006/relationships/tags" Target="../tags/tag595.xml"/><Relationship Id="rId100" Type="http://schemas.openxmlformats.org/officeDocument/2006/relationships/tags" Target="../tags/tag618.xml"/><Relationship Id="rId105" Type="http://schemas.openxmlformats.org/officeDocument/2006/relationships/tags" Target="../tags/tag623.xml"/><Relationship Id="rId113" Type="http://schemas.openxmlformats.org/officeDocument/2006/relationships/tags" Target="../tags/tag631.xml"/><Relationship Id="rId8" Type="http://schemas.openxmlformats.org/officeDocument/2006/relationships/tags" Target="../tags/tag526.xml"/><Relationship Id="rId51" Type="http://schemas.openxmlformats.org/officeDocument/2006/relationships/tags" Target="../tags/tag569.xml"/><Relationship Id="rId72" Type="http://schemas.openxmlformats.org/officeDocument/2006/relationships/tags" Target="../tags/tag590.xml"/><Relationship Id="rId80" Type="http://schemas.openxmlformats.org/officeDocument/2006/relationships/tags" Target="../tags/tag598.xml"/><Relationship Id="rId85" Type="http://schemas.openxmlformats.org/officeDocument/2006/relationships/tags" Target="../tags/tag603.xml"/><Relationship Id="rId93" Type="http://schemas.openxmlformats.org/officeDocument/2006/relationships/tags" Target="../tags/tag611.xml"/><Relationship Id="rId98" Type="http://schemas.openxmlformats.org/officeDocument/2006/relationships/tags" Target="../tags/tag616.xml"/><Relationship Id="rId3" Type="http://schemas.openxmlformats.org/officeDocument/2006/relationships/tags" Target="../tags/tag521.xml"/><Relationship Id="rId12" Type="http://schemas.openxmlformats.org/officeDocument/2006/relationships/tags" Target="../tags/tag530.xml"/><Relationship Id="rId17" Type="http://schemas.openxmlformats.org/officeDocument/2006/relationships/tags" Target="../tags/tag535.xml"/><Relationship Id="rId25" Type="http://schemas.openxmlformats.org/officeDocument/2006/relationships/tags" Target="../tags/tag543.xml"/><Relationship Id="rId33" Type="http://schemas.openxmlformats.org/officeDocument/2006/relationships/tags" Target="../tags/tag551.xml"/><Relationship Id="rId38" Type="http://schemas.openxmlformats.org/officeDocument/2006/relationships/tags" Target="../tags/tag556.xml"/><Relationship Id="rId46" Type="http://schemas.openxmlformats.org/officeDocument/2006/relationships/tags" Target="../tags/tag564.xml"/><Relationship Id="rId59" Type="http://schemas.openxmlformats.org/officeDocument/2006/relationships/tags" Target="../tags/tag577.xml"/><Relationship Id="rId67" Type="http://schemas.openxmlformats.org/officeDocument/2006/relationships/tags" Target="../tags/tag585.xml"/><Relationship Id="rId103" Type="http://schemas.openxmlformats.org/officeDocument/2006/relationships/tags" Target="../tags/tag621.xml"/><Relationship Id="rId108" Type="http://schemas.openxmlformats.org/officeDocument/2006/relationships/tags" Target="../tags/tag626.xml"/><Relationship Id="rId116" Type="http://schemas.openxmlformats.org/officeDocument/2006/relationships/notesSlide" Target="../notesSlides/notesSlide11.xml"/><Relationship Id="rId20" Type="http://schemas.openxmlformats.org/officeDocument/2006/relationships/tags" Target="../tags/tag538.xml"/><Relationship Id="rId41" Type="http://schemas.openxmlformats.org/officeDocument/2006/relationships/tags" Target="../tags/tag559.xml"/><Relationship Id="rId54" Type="http://schemas.openxmlformats.org/officeDocument/2006/relationships/tags" Target="../tags/tag572.xml"/><Relationship Id="rId62" Type="http://schemas.openxmlformats.org/officeDocument/2006/relationships/tags" Target="../tags/tag580.xml"/><Relationship Id="rId70" Type="http://schemas.openxmlformats.org/officeDocument/2006/relationships/tags" Target="../tags/tag588.xml"/><Relationship Id="rId75" Type="http://schemas.openxmlformats.org/officeDocument/2006/relationships/tags" Target="../tags/tag593.xml"/><Relationship Id="rId83" Type="http://schemas.openxmlformats.org/officeDocument/2006/relationships/tags" Target="../tags/tag601.xml"/><Relationship Id="rId88" Type="http://schemas.openxmlformats.org/officeDocument/2006/relationships/tags" Target="../tags/tag606.xml"/><Relationship Id="rId91" Type="http://schemas.openxmlformats.org/officeDocument/2006/relationships/tags" Target="../tags/tag609.xml"/><Relationship Id="rId96" Type="http://schemas.openxmlformats.org/officeDocument/2006/relationships/tags" Target="../tags/tag614.xml"/><Relationship Id="rId111" Type="http://schemas.openxmlformats.org/officeDocument/2006/relationships/tags" Target="../tags/tag629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15" Type="http://schemas.openxmlformats.org/officeDocument/2006/relationships/tags" Target="../tags/tag533.xml"/><Relationship Id="rId23" Type="http://schemas.openxmlformats.org/officeDocument/2006/relationships/tags" Target="../tags/tag541.xml"/><Relationship Id="rId28" Type="http://schemas.openxmlformats.org/officeDocument/2006/relationships/tags" Target="../tags/tag546.xml"/><Relationship Id="rId36" Type="http://schemas.openxmlformats.org/officeDocument/2006/relationships/tags" Target="../tags/tag554.xml"/><Relationship Id="rId49" Type="http://schemas.openxmlformats.org/officeDocument/2006/relationships/tags" Target="../tags/tag567.xml"/><Relationship Id="rId57" Type="http://schemas.openxmlformats.org/officeDocument/2006/relationships/tags" Target="../tags/tag575.xml"/><Relationship Id="rId106" Type="http://schemas.openxmlformats.org/officeDocument/2006/relationships/tags" Target="../tags/tag624.xml"/><Relationship Id="rId114" Type="http://schemas.openxmlformats.org/officeDocument/2006/relationships/tags" Target="../tags/tag632.xml"/><Relationship Id="rId10" Type="http://schemas.openxmlformats.org/officeDocument/2006/relationships/tags" Target="../tags/tag528.xml"/><Relationship Id="rId31" Type="http://schemas.openxmlformats.org/officeDocument/2006/relationships/tags" Target="../tags/tag549.xml"/><Relationship Id="rId44" Type="http://schemas.openxmlformats.org/officeDocument/2006/relationships/tags" Target="../tags/tag562.xml"/><Relationship Id="rId52" Type="http://schemas.openxmlformats.org/officeDocument/2006/relationships/tags" Target="../tags/tag570.xml"/><Relationship Id="rId60" Type="http://schemas.openxmlformats.org/officeDocument/2006/relationships/tags" Target="../tags/tag578.xml"/><Relationship Id="rId65" Type="http://schemas.openxmlformats.org/officeDocument/2006/relationships/tags" Target="../tags/tag583.xml"/><Relationship Id="rId73" Type="http://schemas.openxmlformats.org/officeDocument/2006/relationships/tags" Target="../tags/tag591.xml"/><Relationship Id="rId78" Type="http://schemas.openxmlformats.org/officeDocument/2006/relationships/tags" Target="../tags/tag596.xml"/><Relationship Id="rId81" Type="http://schemas.openxmlformats.org/officeDocument/2006/relationships/tags" Target="../tags/tag599.xml"/><Relationship Id="rId86" Type="http://schemas.openxmlformats.org/officeDocument/2006/relationships/tags" Target="../tags/tag604.xml"/><Relationship Id="rId94" Type="http://schemas.openxmlformats.org/officeDocument/2006/relationships/tags" Target="../tags/tag612.xml"/><Relationship Id="rId99" Type="http://schemas.openxmlformats.org/officeDocument/2006/relationships/tags" Target="../tags/tag617.xml"/><Relationship Id="rId101" Type="http://schemas.openxmlformats.org/officeDocument/2006/relationships/tags" Target="../tags/tag619.xml"/><Relationship Id="rId4" Type="http://schemas.openxmlformats.org/officeDocument/2006/relationships/tags" Target="../tags/tag522.xml"/><Relationship Id="rId9" Type="http://schemas.openxmlformats.org/officeDocument/2006/relationships/tags" Target="../tags/tag527.xml"/><Relationship Id="rId13" Type="http://schemas.openxmlformats.org/officeDocument/2006/relationships/tags" Target="../tags/tag531.xml"/><Relationship Id="rId18" Type="http://schemas.openxmlformats.org/officeDocument/2006/relationships/tags" Target="../tags/tag536.xml"/><Relationship Id="rId39" Type="http://schemas.openxmlformats.org/officeDocument/2006/relationships/tags" Target="../tags/tag557.xml"/><Relationship Id="rId109" Type="http://schemas.openxmlformats.org/officeDocument/2006/relationships/tags" Target="../tags/tag627.xml"/><Relationship Id="rId34" Type="http://schemas.openxmlformats.org/officeDocument/2006/relationships/tags" Target="../tags/tag552.xml"/><Relationship Id="rId50" Type="http://schemas.openxmlformats.org/officeDocument/2006/relationships/tags" Target="../tags/tag568.xml"/><Relationship Id="rId55" Type="http://schemas.openxmlformats.org/officeDocument/2006/relationships/tags" Target="../tags/tag573.xml"/><Relationship Id="rId76" Type="http://schemas.openxmlformats.org/officeDocument/2006/relationships/tags" Target="../tags/tag594.xml"/><Relationship Id="rId97" Type="http://schemas.openxmlformats.org/officeDocument/2006/relationships/tags" Target="../tags/tag615.xml"/><Relationship Id="rId104" Type="http://schemas.openxmlformats.org/officeDocument/2006/relationships/tags" Target="../tags/tag622.xml"/><Relationship Id="rId7" Type="http://schemas.openxmlformats.org/officeDocument/2006/relationships/tags" Target="../tags/tag525.xml"/><Relationship Id="rId71" Type="http://schemas.openxmlformats.org/officeDocument/2006/relationships/tags" Target="../tags/tag589.xml"/><Relationship Id="rId92" Type="http://schemas.openxmlformats.org/officeDocument/2006/relationships/tags" Target="../tags/tag610.xml"/><Relationship Id="rId2" Type="http://schemas.openxmlformats.org/officeDocument/2006/relationships/tags" Target="../tags/tag520.xml"/><Relationship Id="rId29" Type="http://schemas.openxmlformats.org/officeDocument/2006/relationships/tags" Target="../tags/tag54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640.xml"/><Relationship Id="rId13" Type="http://schemas.openxmlformats.org/officeDocument/2006/relationships/tags" Target="../tags/tag645.xml"/><Relationship Id="rId18" Type="http://schemas.openxmlformats.org/officeDocument/2006/relationships/tags" Target="../tags/tag650.xml"/><Relationship Id="rId26" Type="http://schemas.openxmlformats.org/officeDocument/2006/relationships/notesSlide" Target="../notesSlides/notesSlide12.xml"/><Relationship Id="rId3" Type="http://schemas.openxmlformats.org/officeDocument/2006/relationships/tags" Target="../tags/tag635.xml"/><Relationship Id="rId21" Type="http://schemas.openxmlformats.org/officeDocument/2006/relationships/tags" Target="../tags/tag653.xml"/><Relationship Id="rId7" Type="http://schemas.openxmlformats.org/officeDocument/2006/relationships/tags" Target="../tags/tag639.xml"/><Relationship Id="rId12" Type="http://schemas.openxmlformats.org/officeDocument/2006/relationships/tags" Target="../tags/tag644.xml"/><Relationship Id="rId17" Type="http://schemas.openxmlformats.org/officeDocument/2006/relationships/tags" Target="../tags/tag649.xml"/><Relationship Id="rId25" Type="http://schemas.openxmlformats.org/officeDocument/2006/relationships/slideLayout" Target="../slideLayouts/slideLayout5.xml"/><Relationship Id="rId2" Type="http://schemas.openxmlformats.org/officeDocument/2006/relationships/tags" Target="../tags/tag634.xml"/><Relationship Id="rId16" Type="http://schemas.openxmlformats.org/officeDocument/2006/relationships/tags" Target="../tags/tag648.xml"/><Relationship Id="rId20" Type="http://schemas.openxmlformats.org/officeDocument/2006/relationships/tags" Target="../tags/tag652.xml"/><Relationship Id="rId1" Type="http://schemas.openxmlformats.org/officeDocument/2006/relationships/tags" Target="../tags/tag633.xml"/><Relationship Id="rId6" Type="http://schemas.openxmlformats.org/officeDocument/2006/relationships/tags" Target="../tags/tag638.xml"/><Relationship Id="rId11" Type="http://schemas.openxmlformats.org/officeDocument/2006/relationships/tags" Target="../tags/tag643.xml"/><Relationship Id="rId24" Type="http://schemas.openxmlformats.org/officeDocument/2006/relationships/tags" Target="../tags/tag656.xml"/><Relationship Id="rId5" Type="http://schemas.openxmlformats.org/officeDocument/2006/relationships/tags" Target="../tags/tag637.xml"/><Relationship Id="rId15" Type="http://schemas.openxmlformats.org/officeDocument/2006/relationships/tags" Target="../tags/tag647.xml"/><Relationship Id="rId23" Type="http://schemas.openxmlformats.org/officeDocument/2006/relationships/tags" Target="../tags/tag655.xml"/><Relationship Id="rId10" Type="http://schemas.openxmlformats.org/officeDocument/2006/relationships/tags" Target="../tags/tag642.xml"/><Relationship Id="rId19" Type="http://schemas.openxmlformats.org/officeDocument/2006/relationships/tags" Target="../tags/tag651.xml"/><Relationship Id="rId4" Type="http://schemas.openxmlformats.org/officeDocument/2006/relationships/tags" Target="../tags/tag636.xml"/><Relationship Id="rId9" Type="http://schemas.openxmlformats.org/officeDocument/2006/relationships/tags" Target="../tags/tag641.xml"/><Relationship Id="rId14" Type="http://schemas.openxmlformats.org/officeDocument/2006/relationships/tags" Target="../tags/tag646.xml"/><Relationship Id="rId22" Type="http://schemas.openxmlformats.org/officeDocument/2006/relationships/tags" Target="../tags/tag654.xml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tags" Target="../tags/tag682.xml"/><Relationship Id="rId117" Type="http://schemas.openxmlformats.org/officeDocument/2006/relationships/tags" Target="../tags/tag773.xml"/><Relationship Id="rId21" Type="http://schemas.openxmlformats.org/officeDocument/2006/relationships/tags" Target="../tags/tag677.xml"/><Relationship Id="rId42" Type="http://schemas.openxmlformats.org/officeDocument/2006/relationships/tags" Target="../tags/tag698.xml"/><Relationship Id="rId47" Type="http://schemas.openxmlformats.org/officeDocument/2006/relationships/tags" Target="../tags/tag703.xml"/><Relationship Id="rId63" Type="http://schemas.openxmlformats.org/officeDocument/2006/relationships/tags" Target="../tags/tag719.xml"/><Relationship Id="rId68" Type="http://schemas.openxmlformats.org/officeDocument/2006/relationships/tags" Target="../tags/tag724.xml"/><Relationship Id="rId84" Type="http://schemas.openxmlformats.org/officeDocument/2006/relationships/tags" Target="../tags/tag740.xml"/><Relationship Id="rId89" Type="http://schemas.openxmlformats.org/officeDocument/2006/relationships/tags" Target="../tags/tag745.xml"/><Relationship Id="rId112" Type="http://schemas.openxmlformats.org/officeDocument/2006/relationships/tags" Target="../tags/tag768.xml"/><Relationship Id="rId16" Type="http://schemas.openxmlformats.org/officeDocument/2006/relationships/tags" Target="../tags/tag672.xml"/><Relationship Id="rId107" Type="http://schemas.openxmlformats.org/officeDocument/2006/relationships/tags" Target="../tags/tag763.xml"/><Relationship Id="rId11" Type="http://schemas.openxmlformats.org/officeDocument/2006/relationships/tags" Target="../tags/tag667.xml"/><Relationship Id="rId24" Type="http://schemas.openxmlformats.org/officeDocument/2006/relationships/tags" Target="../tags/tag680.xml"/><Relationship Id="rId32" Type="http://schemas.openxmlformats.org/officeDocument/2006/relationships/tags" Target="../tags/tag688.xml"/><Relationship Id="rId37" Type="http://schemas.openxmlformats.org/officeDocument/2006/relationships/tags" Target="../tags/tag693.xml"/><Relationship Id="rId40" Type="http://schemas.openxmlformats.org/officeDocument/2006/relationships/tags" Target="../tags/tag696.xml"/><Relationship Id="rId45" Type="http://schemas.openxmlformats.org/officeDocument/2006/relationships/tags" Target="../tags/tag701.xml"/><Relationship Id="rId53" Type="http://schemas.openxmlformats.org/officeDocument/2006/relationships/tags" Target="../tags/tag709.xml"/><Relationship Id="rId58" Type="http://schemas.openxmlformats.org/officeDocument/2006/relationships/tags" Target="../tags/tag714.xml"/><Relationship Id="rId66" Type="http://schemas.openxmlformats.org/officeDocument/2006/relationships/tags" Target="../tags/tag722.xml"/><Relationship Id="rId74" Type="http://schemas.openxmlformats.org/officeDocument/2006/relationships/tags" Target="../tags/tag730.xml"/><Relationship Id="rId79" Type="http://schemas.openxmlformats.org/officeDocument/2006/relationships/tags" Target="../tags/tag735.xml"/><Relationship Id="rId87" Type="http://schemas.openxmlformats.org/officeDocument/2006/relationships/tags" Target="../tags/tag743.xml"/><Relationship Id="rId102" Type="http://schemas.openxmlformats.org/officeDocument/2006/relationships/tags" Target="../tags/tag758.xml"/><Relationship Id="rId110" Type="http://schemas.openxmlformats.org/officeDocument/2006/relationships/tags" Target="../tags/tag766.xml"/><Relationship Id="rId115" Type="http://schemas.openxmlformats.org/officeDocument/2006/relationships/tags" Target="../tags/tag771.xml"/><Relationship Id="rId5" Type="http://schemas.openxmlformats.org/officeDocument/2006/relationships/tags" Target="../tags/tag661.xml"/><Relationship Id="rId61" Type="http://schemas.openxmlformats.org/officeDocument/2006/relationships/tags" Target="../tags/tag717.xml"/><Relationship Id="rId82" Type="http://schemas.openxmlformats.org/officeDocument/2006/relationships/tags" Target="../tags/tag738.xml"/><Relationship Id="rId90" Type="http://schemas.openxmlformats.org/officeDocument/2006/relationships/tags" Target="../tags/tag746.xml"/><Relationship Id="rId95" Type="http://schemas.openxmlformats.org/officeDocument/2006/relationships/tags" Target="../tags/tag751.xml"/><Relationship Id="rId19" Type="http://schemas.openxmlformats.org/officeDocument/2006/relationships/tags" Target="../tags/tag675.xml"/><Relationship Id="rId14" Type="http://schemas.openxmlformats.org/officeDocument/2006/relationships/tags" Target="../tags/tag670.xml"/><Relationship Id="rId22" Type="http://schemas.openxmlformats.org/officeDocument/2006/relationships/tags" Target="../tags/tag678.xml"/><Relationship Id="rId27" Type="http://schemas.openxmlformats.org/officeDocument/2006/relationships/tags" Target="../tags/tag683.xml"/><Relationship Id="rId30" Type="http://schemas.openxmlformats.org/officeDocument/2006/relationships/tags" Target="../tags/tag686.xml"/><Relationship Id="rId35" Type="http://schemas.openxmlformats.org/officeDocument/2006/relationships/tags" Target="../tags/tag691.xml"/><Relationship Id="rId43" Type="http://schemas.openxmlformats.org/officeDocument/2006/relationships/tags" Target="../tags/tag699.xml"/><Relationship Id="rId48" Type="http://schemas.openxmlformats.org/officeDocument/2006/relationships/tags" Target="../tags/tag704.xml"/><Relationship Id="rId56" Type="http://schemas.openxmlformats.org/officeDocument/2006/relationships/tags" Target="../tags/tag712.xml"/><Relationship Id="rId64" Type="http://schemas.openxmlformats.org/officeDocument/2006/relationships/tags" Target="../tags/tag720.xml"/><Relationship Id="rId69" Type="http://schemas.openxmlformats.org/officeDocument/2006/relationships/tags" Target="../tags/tag725.xml"/><Relationship Id="rId77" Type="http://schemas.openxmlformats.org/officeDocument/2006/relationships/tags" Target="../tags/tag733.xml"/><Relationship Id="rId100" Type="http://schemas.openxmlformats.org/officeDocument/2006/relationships/tags" Target="../tags/tag756.xml"/><Relationship Id="rId105" Type="http://schemas.openxmlformats.org/officeDocument/2006/relationships/tags" Target="../tags/tag761.xml"/><Relationship Id="rId113" Type="http://schemas.openxmlformats.org/officeDocument/2006/relationships/tags" Target="../tags/tag769.xml"/><Relationship Id="rId118" Type="http://schemas.openxmlformats.org/officeDocument/2006/relationships/slideLayout" Target="../slideLayouts/slideLayout5.xml"/><Relationship Id="rId8" Type="http://schemas.openxmlformats.org/officeDocument/2006/relationships/tags" Target="../tags/tag664.xml"/><Relationship Id="rId51" Type="http://schemas.openxmlformats.org/officeDocument/2006/relationships/tags" Target="../tags/tag707.xml"/><Relationship Id="rId72" Type="http://schemas.openxmlformats.org/officeDocument/2006/relationships/tags" Target="../tags/tag728.xml"/><Relationship Id="rId80" Type="http://schemas.openxmlformats.org/officeDocument/2006/relationships/tags" Target="../tags/tag736.xml"/><Relationship Id="rId85" Type="http://schemas.openxmlformats.org/officeDocument/2006/relationships/tags" Target="../tags/tag741.xml"/><Relationship Id="rId93" Type="http://schemas.openxmlformats.org/officeDocument/2006/relationships/tags" Target="../tags/tag749.xml"/><Relationship Id="rId98" Type="http://schemas.openxmlformats.org/officeDocument/2006/relationships/tags" Target="../tags/tag754.xml"/><Relationship Id="rId3" Type="http://schemas.openxmlformats.org/officeDocument/2006/relationships/tags" Target="../tags/tag659.xml"/><Relationship Id="rId12" Type="http://schemas.openxmlformats.org/officeDocument/2006/relationships/tags" Target="../tags/tag668.xml"/><Relationship Id="rId17" Type="http://schemas.openxmlformats.org/officeDocument/2006/relationships/tags" Target="../tags/tag673.xml"/><Relationship Id="rId25" Type="http://schemas.openxmlformats.org/officeDocument/2006/relationships/tags" Target="../tags/tag681.xml"/><Relationship Id="rId33" Type="http://schemas.openxmlformats.org/officeDocument/2006/relationships/tags" Target="../tags/tag689.xml"/><Relationship Id="rId38" Type="http://schemas.openxmlformats.org/officeDocument/2006/relationships/tags" Target="../tags/tag694.xml"/><Relationship Id="rId46" Type="http://schemas.openxmlformats.org/officeDocument/2006/relationships/tags" Target="../tags/tag702.xml"/><Relationship Id="rId59" Type="http://schemas.openxmlformats.org/officeDocument/2006/relationships/tags" Target="../tags/tag715.xml"/><Relationship Id="rId67" Type="http://schemas.openxmlformats.org/officeDocument/2006/relationships/tags" Target="../tags/tag723.xml"/><Relationship Id="rId103" Type="http://schemas.openxmlformats.org/officeDocument/2006/relationships/tags" Target="../tags/tag759.xml"/><Relationship Id="rId108" Type="http://schemas.openxmlformats.org/officeDocument/2006/relationships/tags" Target="../tags/tag764.xml"/><Relationship Id="rId116" Type="http://schemas.openxmlformats.org/officeDocument/2006/relationships/tags" Target="../tags/tag772.xml"/><Relationship Id="rId20" Type="http://schemas.openxmlformats.org/officeDocument/2006/relationships/tags" Target="../tags/tag676.xml"/><Relationship Id="rId41" Type="http://schemas.openxmlformats.org/officeDocument/2006/relationships/tags" Target="../tags/tag697.xml"/><Relationship Id="rId54" Type="http://schemas.openxmlformats.org/officeDocument/2006/relationships/tags" Target="../tags/tag710.xml"/><Relationship Id="rId62" Type="http://schemas.openxmlformats.org/officeDocument/2006/relationships/tags" Target="../tags/tag718.xml"/><Relationship Id="rId70" Type="http://schemas.openxmlformats.org/officeDocument/2006/relationships/tags" Target="../tags/tag726.xml"/><Relationship Id="rId75" Type="http://schemas.openxmlformats.org/officeDocument/2006/relationships/tags" Target="../tags/tag731.xml"/><Relationship Id="rId83" Type="http://schemas.openxmlformats.org/officeDocument/2006/relationships/tags" Target="../tags/tag739.xml"/><Relationship Id="rId88" Type="http://schemas.openxmlformats.org/officeDocument/2006/relationships/tags" Target="../tags/tag744.xml"/><Relationship Id="rId91" Type="http://schemas.openxmlformats.org/officeDocument/2006/relationships/tags" Target="../tags/tag747.xml"/><Relationship Id="rId96" Type="http://schemas.openxmlformats.org/officeDocument/2006/relationships/tags" Target="../tags/tag752.xml"/><Relationship Id="rId111" Type="http://schemas.openxmlformats.org/officeDocument/2006/relationships/tags" Target="../tags/tag767.xml"/><Relationship Id="rId1" Type="http://schemas.openxmlformats.org/officeDocument/2006/relationships/tags" Target="../tags/tag657.xml"/><Relationship Id="rId6" Type="http://schemas.openxmlformats.org/officeDocument/2006/relationships/tags" Target="../tags/tag662.xml"/><Relationship Id="rId15" Type="http://schemas.openxmlformats.org/officeDocument/2006/relationships/tags" Target="../tags/tag671.xml"/><Relationship Id="rId23" Type="http://schemas.openxmlformats.org/officeDocument/2006/relationships/tags" Target="../tags/tag679.xml"/><Relationship Id="rId28" Type="http://schemas.openxmlformats.org/officeDocument/2006/relationships/tags" Target="../tags/tag684.xml"/><Relationship Id="rId36" Type="http://schemas.openxmlformats.org/officeDocument/2006/relationships/tags" Target="../tags/tag692.xml"/><Relationship Id="rId49" Type="http://schemas.openxmlformats.org/officeDocument/2006/relationships/tags" Target="../tags/tag705.xml"/><Relationship Id="rId57" Type="http://schemas.openxmlformats.org/officeDocument/2006/relationships/tags" Target="../tags/tag713.xml"/><Relationship Id="rId106" Type="http://schemas.openxmlformats.org/officeDocument/2006/relationships/tags" Target="../tags/tag762.xml"/><Relationship Id="rId114" Type="http://schemas.openxmlformats.org/officeDocument/2006/relationships/tags" Target="../tags/tag770.xml"/><Relationship Id="rId119" Type="http://schemas.openxmlformats.org/officeDocument/2006/relationships/notesSlide" Target="../notesSlides/notesSlide13.xml"/><Relationship Id="rId10" Type="http://schemas.openxmlformats.org/officeDocument/2006/relationships/tags" Target="../tags/tag666.xml"/><Relationship Id="rId31" Type="http://schemas.openxmlformats.org/officeDocument/2006/relationships/tags" Target="../tags/tag687.xml"/><Relationship Id="rId44" Type="http://schemas.openxmlformats.org/officeDocument/2006/relationships/tags" Target="../tags/tag700.xml"/><Relationship Id="rId52" Type="http://schemas.openxmlformats.org/officeDocument/2006/relationships/tags" Target="../tags/tag708.xml"/><Relationship Id="rId60" Type="http://schemas.openxmlformats.org/officeDocument/2006/relationships/tags" Target="../tags/tag716.xml"/><Relationship Id="rId65" Type="http://schemas.openxmlformats.org/officeDocument/2006/relationships/tags" Target="../tags/tag721.xml"/><Relationship Id="rId73" Type="http://schemas.openxmlformats.org/officeDocument/2006/relationships/tags" Target="../tags/tag729.xml"/><Relationship Id="rId78" Type="http://schemas.openxmlformats.org/officeDocument/2006/relationships/tags" Target="../tags/tag734.xml"/><Relationship Id="rId81" Type="http://schemas.openxmlformats.org/officeDocument/2006/relationships/tags" Target="../tags/tag737.xml"/><Relationship Id="rId86" Type="http://schemas.openxmlformats.org/officeDocument/2006/relationships/tags" Target="../tags/tag742.xml"/><Relationship Id="rId94" Type="http://schemas.openxmlformats.org/officeDocument/2006/relationships/tags" Target="../tags/tag750.xml"/><Relationship Id="rId99" Type="http://schemas.openxmlformats.org/officeDocument/2006/relationships/tags" Target="../tags/tag755.xml"/><Relationship Id="rId101" Type="http://schemas.openxmlformats.org/officeDocument/2006/relationships/tags" Target="../tags/tag757.xml"/><Relationship Id="rId4" Type="http://schemas.openxmlformats.org/officeDocument/2006/relationships/tags" Target="../tags/tag660.xml"/><Relationship Id="rId9" Type="http://schemas.openxmlformats.org/officeDocument/2006/relationships/tags" Target="../tags/tag665.xml"/><Relationship Id="rId13" Type="http://schemas.openxmlformats.org/officeDocument/2006/relationships/tags" Target="../tags/tag669.xml"/><Relationship Id="rId18" Type="http://schemas.openxmlformats.org/officeDocument/2006/relationships/tags" Target="../tags/tag674.xml"/><Relationship Id="rId39" Type="http://schemas.openxmlformats.org/officeDocument/2006/relationships/tags" Target="../tags/tag695.xml"/><Relationship Id="rId109" Type="http://schemas.openxmlformats.org/officeDocument/2006/relationships/tags" Target="../tags/tag765.xml"/><Relationship Id="rId34" Type="http://schemas.openxmlformats.org/officeDocument/2006/relationships/tags" Target="../tags/tag690.xml"/><Relationship Id="rId50" Type="http://schemas.openxmlformats.org/officeDocument/2006/relationships/tags" Target="../tags/tag706.xml"/><Relationship Id="rId55" Type="http://schemas.openxmlformats.org/officeDocument/2006/relationships/tags" Target="../tags/tag711.xml"/><Relationship Id="rId76" Type="http://schemas.openxmlformats.org/officeDocument/2006/relationships/tags" Target="../tags/tag732.xml"/><Relationship Id="rId97" Type="http://schemas.openxmlformats.org/officeDocument/2006/relationships/tags" Target="../tags/tag753.xml"/><Relationship Id="rId104" Type="http://schemas.openxmlformats.org/officeDocument/2006/relationships/tags" Target="../tags/tag760.xml"/><Relationship Id="rId7" Type="http://schemas.openxmlformats.org/officeDocument/2006/relationships/tags" Target="../tags/tag663.xml"/><Relationship Id="rId71" Type="http://schemas.openxmlformats.org/officeDocument/2006/relationships/tags" Target="../tags/tag727.xml"/><Relationship Id="rId92" Type="http://schemas.openxmlformats.org/officeDocument/2006/relationships/tags" Target="../tags/tag748.xml"/><Relationship Id="rId2" Type="http://schemas.openxmlformats.org/officeDocument/2006/relationships/tags" Target="../tags/tag658.xml"/><Relationship Id="rId29" Type="http://schemas.openxmlformats.org/officeDocument/2006/relationships/tags" Target="../tags/tag685.xml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tags" Target="../tags/tag799.xml"/><Relationship Id="rId117" Type="http://schemas.openxmlformats.org/officeDocument/2006/relationships/tags" Target="../tags/tag890.xml"/><Relationship Id="rId21" Type="http://schemas.openxmlformats.org/officeDocument/2006/relationships/tags" Target="../tags/tag794.xml"/><Relationship Id="rId42" Type="http://schemas.openxmlformats.org/officeDocument/2006/relationships/tags" Target="../tags/tag815.xml"/><Relationship Id="rId47" Type="http://schemas.openxmlformats.org/officeDocument/2006/relationships/tags" Target="../tags/tag820.xml"/><Relationship Id="rId63" Type="http://schemas.openxmlformats.org/officeDocument/2006/relationships/tags" Target="../tags/tag836.xml"/><Relationship Id="rId68" Type="http://schemas.openxmlformats.org/officeDocument/2006/relationships/tags" Target="../tags/tag841.xml"/><Relationship Id="rId84" Type="http://schemas.openxmlformats.org/officeDocument/2006/relationships/tags" Target="../tags/tag857.xml"/><Relationship Id="rId89" Type="http://schemas.openxmlformats.org/officeDocument/2006/relationships/tags" Target="../tags/tag862.xml"/><Relationship Id="rId112" Type="http://schemas.openxmlformats.org/officeDocument/2006/relationships/tags" Target="../tags/tag885.xml"/><Relationship Id="rId16" Type="http://schemas.openxmlformats.org/officeDocument/2006/relationships/tags" Target="../tags/tag789.xml"/><Relationship Id="rId107" Type="http://schemas.openxmlformats.org/officeDocument/2006/relationships/tags" Target="../tags/tag880.xml"/><Relationship Id="rId11" Type="http://schemas.openxmlformats.org/officeDocument/2006/relationships/tags" Target="../tags/tag784.xml"/><Relationship Id="rId24" Type="http://schemas.openxmlformats.org/officeDocument/2006/relationships/tags" Target="../tags/tag797.xml"/><Relationship Id="rId32" Type="http://schemas.openxmlformats.org/officeDocument/2006/relationships/tags" Target="../tags/tag805.xml"/><Relationship Id="rId37" Type="http://schemas.openxmlformats.org/officeDocument/2006/relationships/tags" Target="../tags/tag810.xml"/><Relationship Id="rId40" Type="http://schemas.openxmlformats.org/officeDocument/2006/relationships/tags" Target="../tags/tag813.xml"/><Relationship Id="rId45" Type="http://schemas.openxmlformats.org/officeDocument/2006/relationships/tags" Target="../tags/tag818.xml"/><Relationship Id="rId53" Type="http://schemas.openxmlformats.org/officeDocument/2006/relationships/tags" Target="../tags/tag826.xml"/><Relationship Id="rId58" Type="http://schemas.openxmlformats.org/officeDocument/2006/relationships/tags" Target="../tags/tag831.xml"/><Relationship Id="rId66" Type="http://schemas.openxmlformats.org/officeDocument/2006/relationships/tags" Target="../tags/tag839.xml"/><Relationship Id="rId74" Type="http://schemas.openxmlformats.org/officeDocument/2006/relationships/tags" Target="../tags/tag847.xml"/><Relationship Id="rId79" Type="http://schemas.openxmlformats.org/officeDocument/2006/relationships/tags" Target="../tags/tag852.xml"/><Relationship Id="rId87" Type="http://schemas.openxmlformats.org/officeDocument/2006/relationships/tags" Target="../tags/tag860.xml"/><Relationship Id="rId102" Type="http://schemas.openxmlformats.org/officeDocument/2006/relationships/tags" Target="../tags/tag875.xml"/><Relationship Id="rId110" Type="http://schemas.openxmlformats.org/officeDocument/2006/relationships/tags" Target="../tags/tag883.xml"/><Relationship Id="rId115" Type="http://schemas.openxmlformats.org/officeDocument/2006/relationships/tags" Target="../tags/tag888.xml"/><Relationship Id="rId5" Type="http://schemas.openxmlformats.org/officeDocument/2006/relationships/tags" Target="../tags/tag778.xml"/><Relationship Id="rId61" Type="http://schemas.openxmlformats.org/officeDocument/2006/relationships/tags" Target="../tags/tag834.xml"/><Relationship Id="rId82" Type="http://schemas.openxmlformats.org/officeDocument/2006/relationships/tags" Target="../tags/tag855.xml"/><Relationship Id="rId90" Type="http://schemas.openxmlformats.org/officeDocument/2006/relationships/tags" Target="../tags/tag863.xml"/><Relationship Id="rId95" Type="http://schemas.openxmlformats.org/officeDocument/2006/relationships/tags" Target="../tags/tag868.xml"/><Relationship Id="rId19" Type="http://schemas.openxmlformats.org/officeDocument/2006/relationships/tags" Target="../tags/tag792.xml"/><Relationship Id="rId14" Type="http://schemas.openxmlformats.org/officeDocument/2006/relationships/tags" Target="../tags/tag787.xml"/><Relationship Id="rId22" Type="http://schemas.openxmlformats.org/officeDocument/2006/relationships/tags" Target="../tags/tag795.xml"/><Relationship Id="rId27" Type="http://schemas.openxmlformats.org/officeDocument/2006/relationships/tags" Target="../tags/tag800.xml"/><Relationship Id="rId30" Type="http://schemas.openxmlformats.org/officeDocument/2006/relationships/tags" Target="../tags/tag803.xml"/><Relationship Id="rId35" Type="http://schemas.openxmlformats.org/officeDocument/2006/relationships/tags" Target="../tags/tag808.xml"/><Relationship Id="rId43" Type="http://schemas.openxmlformats.org/officeDocument/2006/relationships/tags" Target="../tags/tag816.xml"/><Relationship Id="rId48" Type="http://schemas.openxmlformats.org/officeDocument/2006/relationships/tags" Target="../tags/tag821.xml"/><Relationship Id="rId56" Type="http://schemas.openxmlformats.org/officeDocument/2006/relationships/tags" Target="../tags/tag829.xml"/><Relationship Id="rId64" Type="http://schemas.openxmlformats.org/officeDocument/2006/relationships/tags" Target="../tags/tag837.xml"/><Relationship Id="rId69" Type="http://schemas.openxmlformats.org/officeDocument/2006/relationships/tags" Target="../tags/tag842.xml"/><Relationship Id="rId77" Type="http://schemas.openxmlformats.org/officeDocument/2006/relationships/tags" Target="../tags/tag850.xml"/><Relationship Id="rId100" Type="http://schemas.openxmlformats.org/officeDocument/2006/relationships/tags" Target="../tags/tag873.xml"/><Relationship Id="rId105" Type="http://schemas.openxmlformats.org/officeDocument/2006/relationships/tags" Target="../tags/tag878.xml"/><Relationship Id="rId113" Type="http://schemas.openxmlformats.org/officeDocument/2006/relationships/tags" Target="../tags/tag886.xml"/><Relationship Id="rId118" Type="http://schemas.openxmlformats.org/officeDocument/2006/relationships/slideLayout" Target="../slideLayouts/slideLayout5.xml"/><Relationship Id="rId8" Type="http://schemas.openxmlformats.org/officeDocument/2006/relationships/tags" Target="../tags/tag781.xml"/><Relationship Id="rId51" Type="http://schemas.openxmlformats.org/officeDocument/2006/relationships/tags" Target="../tags/tag824.xml"/><Relationship Id="rId72" Type="http://schemas.openxmlformats.org/officeDocument/2006/relationships/tags" Target="../tags/tag845.xml"/><Relationship Id="rId80" Type="http://schemas.openxmlformats.org/officeDocument/2006/relationships/tags" Target="../tags/tag853.xml"/><Relationship Id="rId85" Type="http://schemas.openxmlformats.org/officeDocument/2006/relationships/tags" Target="../tags/tag858.xml"/><Relationship Id="rId93" Type="http://schemas.openxmlformats.org/officeDocument/2006/relationships/tags" Target="../tags/tag866.xml"/><Relationship Id="rId98" Type="http://schemas.openxmlformats.org/officeDocument/2006/relationships/tags" Target="../tags/tag871.xml"/><Relationship Id="rId3" Type="http://schemas.openxmlformats.org/officeDocument/2006/relationships/tags" Target="../tags/tag776.xml"/><Relationship Id="rId12" Type="http://schemas.openxmlformats.org/officeDocument/2006/relationships/tags" Target="../tags/tag785.xml"/><Relationship Id="rId17" Type="http://schemas.openxmlformats.org/officeDocument/2006/relationships/tags" Target="../tags/tag790.xml"/><Relationship Id="rId25" Type="http://schemas.openxmlformats.org/officeDocument/2006/relationships/tags" Target="../tags/tag798.xml"/><Relationship Id="rId33" Type="http://schemas.openxmlformats.org/officeDocument/2006/relationships/tags" Target="../tags/tag806.xml"/><Relationship Id="rId38" Type="http://schemas.openxmlformats.org/officeDocument/2006/relationships/tags" Target="../tags/tag811.xml"/><Relationship Id="rId46" Type="http://schemas.openxmlformats.org/officeDocument/2006/relationships/tags" Target="../tags/tag819.xml"/><Relationship Id="rId59" Type="http://schemas.openxmlformats.org/officeDocument/2006/relationships/tags" Target="../tags/tag832.xml"/><Relationship Id="rId67" Type="http://schemas.openxmlformats.org/officeDocument/2006/relationships/tags" Target="../tags/tag840.xml"/><Relationship Id="rId103" Type="http://schemas.openxmlformats.org/officeDocument/2006/relationships/tags" Target="../tags/tag876.xml"/><Relationship Id="rId108" Type="http://schemas.openxmlformats.org/officeDocument/2006/relationships/tags" Target="../tags/tag881.xml"/><Relationship Id="rId116" Type="http://schemas.openxmlformats.org/officeDocument/2006/relationships/tags" Target="../tags/tag889.xml"/><Relationship Id="rId20" Type="http://schemas.openxmlformats.org/officeDocument/2006/relationships/tags" Target="../tags/tag793.xml"/><Relationship Id="rId41" Type="http://schemas.openxmlformats.org/officeDocument/2006/relationships/tags" Target="../tags/tag814.xml"/><Relationship Id="rId54" Type="http://schemas.openxmlformats.org/officeDocument/2006/relationships/tags" Target="../tags/tag827.xml"/><Relationship Id="rId62" Type="http://schemas.openxmlformats.org/officeDocument/2006/relationships/tags" Target="../tags/tag835.xml"/><Relationship Id="rId70" Type="http://schemas.openxmlformats.org/officeDocument/2006/relationships/tags" Target="../tags/tag843.xml"/><Relationship Id="rId75" Type="http://schemas.openxmlformats.org/officeDocument/2006/relationships/tags" Target="../tags/tag848.xml"/><Relationship Id="rId83" Type="http://schemas.openxmlformats.org/officeDocument/2006/relationships/tags" Target="../tags/tag856.xml"/><Relationship Id="rId88" Type="http://schemas.openxmlformats.org/officeDocument/2006/relationships/tags" Target="../tags/tag861.xml"/><Relationship Id="rId91" Type="http://schemas.openxmlformats.org/officeDocument/2006/relationships/tags" Target="../tags/tag864.xml"/><Relationship Id="rId96" Type="http://schemas.openxmlformats.org/officeDocument/2006/relationships/tags" Target="../tags/tag869.xml"/><Relationship Id="rId111" Type="http://schemas.openxmlformats.org/officeDocument/2006/relationships/tags" Target="../tags/tag884.xml"/><Relationship Id="rId1" Type="http://schemas.openxmlformats.org/officeDocument/2006/relationships/tags" Target="../tags/tag774.xml"/><Relationship Id="rId6" Type="http://schemas.openxmlformats.org/officeDocument/2006/relationships/tags" Target="../tags/tag779.xml"/><Relationship Id="rId15" Type="http://schemas.openxmlformats.org/officeDocument/2006/relationships/tags" Target="../tags/tag788.xml"/><Relationship Id="rId23" Type="http://schemas.openxmlformats.org/officeDocument/2006/relationships/tags" Target="../tags/tag796.xml"/><Relationship Id="rId28" Type="http://schemas.openxmlformats.org/officeDocument/2006/relationships/tags" Target="../tags/tag801.xml"/><Relationship Id="rId36" Type="http://schemas.openxmlformats.org/officeDocument/2006/relationships/tags" Target="../tags/tag809.xml"/><Relationship Id="rId49" Type="http://schemas.openxmlformats.org/officeDocument/2006/relationships/tags" Target="../tags/tag822.xml"/><Relationship Id="rId57" Type="http://schemas.openxmlformats.org/officeDocument/2006/relationships/tags" Target="../tags/tag830.xml"/><Relationship Id="rId106" Type="http://schemas.openxmlformats.org/officeDocument/2006/relationships/tags" Target="../tags/tag879.xml"/><Relationship Id="rId114" Type="http://schemas.openxmlformats.org/officeDocument/2006/relationships/tags" Target="../tags/tag887.xml"/><Relationship Id="rId119" Type="http://schemas.openxmlformats.org/officeDocument/2006/relationships/notesSlide" Target="../notesSlides/notesSlide14.xml"/><Relationship Id="rId10" Type="http://schemas.openxmlformats.org/officeDocument/2006/relationships/tags" Target="../tags/tag783.xml"/><Relationship Id="rId31" Type="http://schemas.openxmlformats.org/officeDocument/2006/relationships/tags" Target="../tags/tag804.xml"/><Relationship Id="rId44" Type="http://schemas.openxmlformats.org/officeDocument/2006/relationships/tags" Target="../tags/tag817.xml"/><Relationship Id="rId52" Type="http://schemas.openxmlformats.org/officeDocument/2006/relationships/tags" Target="../tags/tag825.xml"/><Relationship Id="rId60" Type="http://schemas.openxmlformats.org/officeDocument/2006/relationships/tags" Target="../tags/tag833.xml"/><Relationship Id="rId65" Type="http://schemas.openxmlformats.org/officeDocument/2006/relationships/tags" Target="../tags/tag838.xml"/><Relationship Id="rId73" Type="http://schemas.openxmlformats.org/officeDocument/2006/relationships/tags" Target="../tags/tag846.xml"/><Relationship Id="rId78" Type="http://schemas.openxmlformats.org/officeDocument/2006/relationships/tags" Target="../tags/tag851.xml"/><Relationship Id="rId81" Type="http://schemas.openxmlformats.org/officeDocument/2006/relationships/tags" Target="../tags/tag854.xml"/><Relationship Id="rId86" Type="http://schemas.openxmlformats.org/officeDocument/2006/relationships/tags" Target="../tags/tag859.xml"/><Relationship Id="rId94" Type="http://schemas.openxmlformats.org/officeDocument/2006/relationships/tags" Target="../tags/tag867.xml"/><Relationship Id="rId99" Type="http://schemas.openxmlformats.org/officeDocument/2006/relationships/tags" Target="../tags/tag872.xml"/><Relationship Id="rId101" Type="http://schemas.openxmlformats.org/officeDocument/2006/relationships/tags" Target="../tags/tag874.xml"/><Relationship Id="rId4" Type="http://schemas.openxmlformats.org/officeDocument/2006/relationships/tags" Target="../tags/tag777.xml"/><Relationship Id="rId9" Type="http://schemas.openxmlformats.org/officeDocument/2006/relationships/tags" Target="../tags/tag782.xml"/><Relationship Id="rId13" Type="http://schemas.openxmlformats.org/officeDocument/2006/relationships/tags" Target="../tags/tag786.xml"/><Relationship Id="rId18" Type="http://schemas.openxmlformats.org/officeDocument/2006/relationships/tags" Target="../tags/tag791.xml"/><Relationship Id="rId39" Type="http://schemas.openxmlformats.org/officeDocument/2006/relationships/tags" Target="../tags/tag812.xml"/><Relationship Id="rId109" Type="http://schemas.openxmlformats.org/officeDocument/2006/relationships/tags" Target="../tags/tag882.xml"/><Relationship Id="rId34" Type="http://schemas.openxmlformats.org/officeDocument/2006/relationships/tags" Target="../tags/tag807.xml"/><Relationship Id="rId50" Type="http://schemas.openxmlformats.org/officeDocument/2006/relationships/tags" Target="../tags/tag823.xml"/><Relationship Id="rId55" Type="http://schemas.openxmlformats.org/officeDocument/2006/relationships/tags" Target="../tags/tag828.xml"/><Relationship Id="rId76" Type="http://schemas.openxmlformats.org/officeDocument/2006/relationships/tags" Target="../tags/tag849.xml"/><Relationship Id="rId97" Type="http://schemas.openxmlformats.org/officeDocument/2006/relationships/tags" Target="../tags/tag870.xml"/><Relationship Id="rId104" Type="http://schemas.openxmlformats.org/officeDocument/2006/relationships/tags" Target="../tags/tag877.xml"/><Relationship Id="rId7" Type="http://schemas.openxmlformats.org/officeDocument/2006/relationships/tags" Target="../tags/tag780.xml"/><Relationship Id="rId71" Type="http://schemas.openxmlformats.org/officeDocument/2006/relationships/tags" Target="../tags/tag844.xml"/><Relationship Id="rId92" Type="http://schemas.openxmlformats.org/officeDocument/2006/relationships/tags" Target="../tags/tag865.xml"/><Relationship Id="rId2" Type="http://schemas.openxmlformats.org/officeDocument/2006/relationships/tags" Target="../tags/tag775.xml"/><Relationship Id="rId29" Type="http://schemas.openxmlformats.org/officeDocument/2006/relationships/tags" Target="../tags/tag802.xml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tags" Target="../tags/tag916.xml"/><Relationship Id="rId117" Type="http://schemas.openxmlformats.org/officeDocument/2006/relationships/tags" Target="../tags/tag1007.xml"/><Relationship Id="rId21" Type="http://schemas.openxmlformats.org/officeDocument/2006/relationships/tags" Target="../tags/tag911.xml"/><Relationship Id="rId42" Type="http://schemas.openxmlformats.org/officeDocument/2006/relationships/tags" Target="../tags/tag932.xml"/><Relationship Id="rId47" Type="http://schemas.openxmlformats.org/officeDocument/2006/relationships/tags" Target="../tags/tag937.xml"/><Relationship Id="rId63" Type="http://schemas.openxmlformats.org/officeDocument/2006/relationships/tags" Target="../tags/tag953.xml"/><Relationship Id="rId68" Type="http://schemas.openxmlformats.org/officeDocument/2006/relationships/tags" Target="../tags/tag958.xml"/><Relationship Id="rId84" Type="http://schemas.openxmlformats.org/officeDocument/2006/relationships/tags" Target="../tags/tag974.xml"/><Relationship Id="rId89" Type="http://schemas.openxmlformats.org/officeDocument/2006/relationships/tags" Target="../tags/tag979.xml"/><Relationship Id="rId112" Type="http://schemas.openxmlformats.org/officeDocument/2006/relationships/tags" Target="../tags/tag1002.xml"/><Relationship Id="rId16" Type="http://schemas.openxmlformats.org/officeDocument/2006/relationships/tags" Target="../tags/tag906.xml"/><Relationship Id="rId107" Type="http://schemas.openxmlformats.org/officeDocument/2006/relationships/tags" Target="../tags/tag997.xml"/><Relationship Id="rId11" Type="http://schemas.openxmlformats.org/officeDocument/2006/relationships/tags" Target="../tags/tag901.xml"/><Relationship Id="rId24" Type="http://schemas.openxmlformats.org/officeDocument/2006/relationships/tags" Target="../tags/tag914.xml"/><Relationship Id="rId32" Type="http://schemas.openxmlformats.org/officeDocument/2006/relationships/tags" Target="../tags/tag922.xml"/><Relationship Id="rId37" Type="http://schemas.openxmlformats.org/officeDocument/2006/relationships/tags" Target="../tags/tag927.xml"/><Relationship Id="rId40" Type="http://schemas.openxmlformats.org/officeDocument/2006/relationships/tags" Target="../tags/tag930.xml"/><Relationship Id="rId45" Type="http://schemas.openxmlformats.org/officeDocument/2006/relationships/tags" Target="../tags/tag935.xml"/><Relationship Id="rId53" Type="http://schemas.openxmlformats.org/officeDocument/2006/relationships/tags" Target="../tags/tag943.xml"/><Relationship Id="rId58" Type="http://schemas.openxmlformats.org/officeDocument/2006/relationships/tags" Target="../tags/tag948.xml"/><Relationship Id="rId66" Type="http://schemas.openxmlformats.org/officeDocument/2006/relationships/tags" Target="../tags/tag956.xml"/><Relationship Id="rId74" Type="http://schemas.openxmlformats.org/officeDocument/2006/relationships/tags" Target="../tags/tag964.xml"/><Relationship Id="rId79" Type="http://schemas.openxmlformats.org/officeDocument/2006/relationships/tags" Target="../tags/tag969.xml"/><Relationship Id="rId87" Type="http://schemas.openxmlformats.org/officeDocument/2006/relationships/tags" Target="../tags/tag977.xml"/><Relationship Id="rId102" Type="http://schemas.openxmlformats.org/officeDocument/2006/relationships/tags" Target="../tags/tag992.xml"/><Relationship Id="rId110" Type="http://schemas.openxmlformats.org/officeDocument/2006/relationships/tags" Target="../tags/tag1000.xml"/><Relationship Id="rId115" Type="http://schemas.openxmlformats.org/officeDocument/2006/relationships/tags" Target="../tags/tag1005.xml"/><Relationship Id="rId5" Type="http://schemas.openxmlformats.org/officeDocument/2006/relationships/tags" Target="../tags/tag895.xml"/><Relationship Id="rId61" Type="http://schemas.openxmlformats.org/officeDocument/2006/relationships/tags" Target="../tags/tag951.xml"/><Relationship Id="rId82" Type="http://schemas.openxmlformats.org/officeDocument/2006/relationships/tags" Target="../tags/tag972.xml"/><Relationship Id="rId90" Type="http://schemas.openxmlformats.org/officeDocument/2006/relationships/tags" Target="../tags/tag980.xml"/><Relationship Id="rId95" Type="http://schemas.openxmlformats.org/officeDocument/2006/relationships/tags" Target="../tags/tag985.xml"/><Relationship Id="rId19" Type="http://schemas.openxmlformats.org/officeDocument/2006/relationships/tags" Target="../tags/tag909.xml"/><Relationship Id="rId14" Type="http://schemas.openxmlformats.org/officeDocument/2006/relationships/tags" Target="../tags/tag904.xml"/><Relationship Id="rId22" Type="http://schemas.openxmlformats.org/officeDocument/2006/relationships/tags" Target="../tags/tag912.xml"/><Relationship Id="rId27" Type="http://schemas.openxmlformats.org/officeDocument/2006/relationships/tags" Target="../tags/tag917.xml"/><Relationship Id="rId30" Type="http://schemas.openxmlformats.org/officeDocument/2006/relationships/tags" Target="../tags/tag920.xml"/><Relationship Id="rId35" Type="http://schemas.openxmlformats.org/officeDocument/2006/relationships/tags" Target="../tags/tag925.xml"/><Relationship Id="rId43" Type="http://schemas.openxmlformats.org/officeDocument/2006/relationships/tags" Target="../tags/tag933.xml"/><Relationship Id="rId48" Type="http://schemas.openxmlformats.org/officeDocument/2006/relationships/tags" Target="../tags/tag938.xml"/><Relationship Id="rId56" Type="http://schemas.openxmlformats.org/officeDocument/2006/relationships/tags" Target="../tags/tag946.xml"/><Relationship Id="rId64" Type="http://schemas.openxmlformats.org/officeDocument/2006/relationships/tags" Target="../tags/tag954.xml"/><Relationship Id="rId69" Type="http://schemas.openxmlformats.org/officeDocument/2006/relationships/tags" Target="../tags/tag959.xml"/><Relationship Id="rId77" Type="http://schemas.openxmlformats.org/officeDocument/2006/relationships/tags" Target="../tags/tag967.xml"/><Relationship Id="rId100" Type="http://schemas.openxmlformats.org/officeDocument/2006/relationships/tags" Target="../tags/tag990.xml"/><Relationship Id="rId105" Type="http://schemas.openxmlformats.org/officeDocument/2006/relationships/tags" Target="../tags/tag995.xml"/><Relationship Id="rId113" Type="http://schemas.openxmlformats.org/officeDocument/2006/relationships/tags" Target="../tags/tag1003.xml"/><Relationship Id="rId118" Type="http://schemas.openxmlformats.org/officeDocument/2006/relationships/tags" Target="../tags/tag1008.xml"/><Relationship Id="rId8" Type="http://schemas.openxmlformats.org/officeDocument/2006/relationships/tags" Target="../tags/tag898.xml"/><Relationship Id="rId51" Type="http://schemas.openxmlformats.org/officeDocument/2006/relationships/tags" Target="../tags/tag941.xml"/><Relationship Id="rId72" Type="http://schemas.openxmlformats.org/officeDocument/2006/relationships/tags" Target="../tags/tag962.xml"/><Relationship Id="rId80" Type="http://schemas.openxmlformats.org/officeDocument/2006/relationships/tags" Target="../tags/tag970.xml"/><Relationship Id="rId85" Type="http://schemas.openxmlformats.org/officeDocument/2006/relationships/tags" Target="../tags/tag975.xml"/><Relationship Id="rId93" Type="http://schemas.openxmlformats.org/officeDocument/2006/relationships/tags" Target="../tags/tag983.xml"/><Relationship Id="rId98" Type="http://schemas.openxmlformats.org/officeDocument/2006/relationships/tags" Target="../tags/tag988.xml"/><Relationship Id="rId3" Type="http://schemas.openxmlformats.org/officeDocument/2006/relationships/tags" Target="../tags/tag893.xml"/><Relationship Id="rId12" Type="http://schemas.openxmlformats.org/officeDocument/2006/relationships/tags" Target="../tags/tag902.xml"/><Relationship Id="rId17" Type="http://schemas.openxmlformats.org/officeDocument/2006/relationships/tags" Target="../tags/tag907.xml"/><Relationship Id="rId25" Type="http://schemas.openxmlformats.org/officeDocument/2006/relationships/tags" Target="../tags/tag915.xml"/><Relationship Id="rId33" Type="http://schemas.openxmlformats.org/officeDocument/2006/relationships/tags" Target="../tags/tag923.xml"/><Relationship Id="rId38" Type="http://schemas.openxmlformats.org/officeDocument/2006/relationships/tags" Target="../tags/tag928.xml"/><Relationship Id="rId46" Type="http://schemas.openxmlformats.org/officeDocument/2006/relationships/tags" Target="../tags/tag936.xml"/><Relationship Id="rId59" Type="http://schemas.openxmlformats.org/officeDocument/2006/relationships/tags" Target="../tags/tag949.xml"/><Relationship Id="rId67" Type="http://schemas.openxmlformats.org/officeDocument/2006/relationships/tags" Target="../tags/tag957.xml"/><Relationship Id="rId103" Type="http://schemas.openxmlformats.org/officeDocument/2006/relationships/tags" Target="../tags/tag993.xml"/><Relationship Id="rId108" Type="http://schemas.openxmlformats.org/officeDocument/2006/relationships/tags" Target="../tags/tag998.xml"/><Relationship Id="rId116" Type="http://schemas.openxmlformats.org/officeDocument/2006/relationships/tags" Target="../tags/tag1006.xml"/><Relationship Id="rId20" Type="http://schemas.openxmlformats.org/officeDocument/2006/relationships/tags" Target="../tags/tag910.xml"/><Relationship Id="rId41" Type="http://schemas.openxmlformats.org/officeDocument/2006/relationships/tags" Target="../tags/tag931.xml"/><Relationship Id="rId54" Type="http://schemas.openxmlformats.org/officeDocument/2006/relationships/tags" Target="../tags/tag944.xml"/><Relationship Id="rId62" Type="http://schemas.openxmlformats.org/officeDocument/2006/relationships/tags" Target="../tags/tag952.xml"/><Relationship Id="rId70" Type="http://schemas.openxmlformats.org/officeDocument/2006/relationships/tags" Target="../tags/tag960.xml"/><Relationship Id="rId75" Type="http://schemas.openxmlformats.org/officeDocument/2006/relationships/tags" Target="../tags/tag965.xml"/><Relationship Id="rId83" Type="http://schemas.openxmlformats.org/officeDocument/2006/relationships/tags" Target="../tags/tag973.xml"/><Relationship Id="rId88" Type="http://schemas.openxmlformats.org/officeDocument/2006/relationships/tags" Target="../tags/tag978.xml"/><Relationship Id="rId91" Type="http://schemas.openxmlformats.org/officeDocument/2006/relationships/tags" Target="../tags/tag981.xml"/><Relationship Id="rId96" Type="http://schemas.openxmlformats.org/officeDocument/2006/relationships/tags" Target="../tags/tag986.xml"/><Relationship Id="rId111" Type="http://schemas.openxmlformats.org/officeDocument/2006/relationships/tags" Target="../tags/tag1001.xml"/><Relationship Id="rId1" Type="http://schemas.openxmlformats.org/officeDocument/2006/relationships/tags" Target="../tags/tag891.xml"/><Relationship Id="rId6" Type="http://schemas.openxmlformats.org/officeDocument/2006/relationships/tags" Target="../tags/tag896.xml"/><Relationship Id="rId15" Type="http://schemas.openxmlformats.org/officeDocument/2006/relationships/tags" Target="../tags/tag905.xml"/><Relationship Id="rId23" Type="http://schemas.openxmlformats.org/officeDocument/2006/relationships/tags" Target="../tags/tag913.xml"/><Relationship Id="rId28" Type="http://schemas.openxmlformats.org/officeDocument/2006/relationships/tags" Target="../tags/tag918.xml"/><Relationship Id="rId36" Type="http://schemas.openxmlformats.org/officeDocument/2006/relationships/tags" Target="../tags/tag926.xml"/><Relationship Id="rId49" Type="http://schemas.openxmlformats.org/officeDocument/2006/relationships/tags" Target="../tags/tag939.xml"/><Relationship Id="rId57" Type="http://schemas.openxmlformats.org/officeDocument/2006/relationships/tags" Target="../tags/tag947.xml"/><Relationship Id="rId106" Type="http://schemas.openxmlformats.org/officeDocument/2006/relationships/tags" Target="../tags/tag996.xml"/><Relationship Id="rId114" Type="http://schemas.openxmlformats.org/officeDocument/2006/relationships/tags" Target="../tags/tag1004.xml"/><Relationship Id="rId119" Type="http://schemas.openxmlformats.org/officeDocument/2006/relationships/slideLayout" Target="../slideLayouts/slideLayout5.xml"/><Relationship Id="rId10" Type="http://schemas.openxmlformats.org/officeDocument/2006/relationships/tags" Target="../tags/tag900.xml"/><Relationship Id="rId31" Type="http://schemas.openxmlformats.org/officeDocument/2006/relationships/tags" Target="../tags/tag921.xml"/><Relationship Id="rId44" Type="http://schemas.openxmlformats.org/officeDocument/2006/relationships/tags" Target="../tags/tag934.xml"/><Relationship Id="rId52" Type="http://schemas.openxmlformats.org/officeDocument/2006/relationships/tags" Target="../tags/tag942.xml"/><Relationship Id="rId60" Type="http://schemas.openxmlformats.org/officeDocument/2006/relationships/tags" Target="../tags/tag950.xml"/><Relationship Id="rId65" Type="http://schemas.openxmlformats.org/officeDocument/2006/relationships/tags" Target="../tags/tag955.xml"/><Relationship Id="rId73" Type="http://schemas.openxmlformats.org/officeDocument/2006/relationships/tags" Target="../tags/tag963.xml"/><Relationship Id="rId78" Type="http://schemas.openxmlformats.org/officeDocument/2006/relationships/tags" Target="../tags/tag968.xml"/><Relationship Id="rId81" Type="http://schemas.openxmlformats.org/officeDocument/2006/relationships/tags" Target="../tags/tag971.xml"/><Relationship Id="rId86" Type="http://schemas.openxmlformats.org/officeDocument/2006/relationships/tags" Target="../tags/tag976.xml"/><Relationship Id="rId94" Type="http://schemas.openxmlformats.org/officeDocument/2006/relationships/tags" Target="../tags/tag984.xml"/><Relationship Id="rId99" Type="http://schemas.openxmlformats.org/officeDocument/2006/relationships/tags" Target="../tags/tag989.xml"/><Relationship Id="rId101" Type="http://schemas.openxmlformats.org/officeDocument/2006/relationships/tags" Target="../tags/tag991.xml"/><Relationship Id="rId4" Type="http://schemas.openxmlformats.org/officeDocument/2006/relationships/tags" Target="../tags/tag894.xml"/><Relationship Id="rId9" Type="http://schemas.openxmlformats.org/officeDocument/2006/relationships/tags" Target="../tags/tag899.xml"/><Relationship Id="rId13" Type="http://schemas.openxmlformats.org/officeDocument/2006/relationships/tags" Target="../tags/tag903.xml"/><Relationship Id="rId18" Type="http://schemas.openxmlformats.org/officeDocument/2006/relationships/tags" Target="../tags/tag908.xml"/><Relationship Id="rId39" Type="http://schemas.openxmlformats.org/officeDocument/2006/relationships/tags" Target="../tags/tag929.xml"/><Relationship Id="rId109" Type="http://schemas.openxmlformats.org/officeDocument/2006/relationships/tags" Target="../tags/tag999.xml"/><Relationship Id="rId34" Type="http://schemas.openxmlformats.org/officeDocument/2006/relationships/tags" Target="../tags/tag924.xml"/><Relationship Id="rId50" Type="http://schemas.openxmlformats.org/officeDocument/2006/relationships/tags" Target="../tags/tag940.xml"/><Relationship Id="rId55" Type="http://schemas.openxmlformats.org/officeDocument/2006/relationships/tags" Target="../tags/tag945.xml"/><Relationship Id="rId76" Type="http://schemas.openxmlformats.org/officeDocument/2006/relationships/tags" Target="../tags/tag966.xml"/><Relationship Id="rId97" Type="http://schemas.openxmlformats.org/officeDocument/2006/relationships/tags" Target="../tags/tag987.xml"/><Relationship Id="rId104" Type="http://schemas.openxmlformats.org/officeDocument/2006/relationships/tags" Target="../tags/tag994.xml"/><Relationship Id="rId120" Type="http://schemas.openxmlformats.org/officeDocument/2006/relationships/notesSlide" Target="../notesSlides/notesSlide15.xml"/><Relationship Id="rId7" Type="http://schemas.openxmlformats.org/officeDocument/2006/relationships/tags" Target="../tags/tag897.xml"/><Relationship Id="rId71" Type="http://schemas.openxmlformats.org/officeDocument/2006/relationships/tags" Target="../tags/tag961.xml"/><Relationship Id="rId92" Type="http://schemas.openxmlformats.org/officeDocument/2006/relationships/tags" Target="../tags/tag982.xml"/><Relationship Id="rId2" Type="http://schemas.openxmlformats.org/officeDocument/2006/relationships/tags" Target="../tags/tag892.xml"/><Relationship Id="rId29" Type="http://schemas.openxmlformats.org/officeDocument/2006/relationships/tags" Target="../tags/tag919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tags" Target="../tags/tag1034.xml"/><Relationship Id="rId117" Type="http://schemas.openxmlformats.org/officeDocument/2006/relationships/tags" Target="../tags/tag1125.xml"/><Relationship Id="rId21" Type="http://schemas.openxmlformats.org/officeDocument/2006/relationships/tags" Target="../tags/tag1029.xml"/><Relationship Id="rId42" Type="http://schemas.openxmlformats.org/officeDocument/2006/relationships/tags" Target="../tags/tag1050.xml"/><Relationship Id="rId47" Type="http://schemas.openxmlformats.org/officeDocument/2006/relationships/tags" Target="../tags/tag1055.xml"/><Relationship Id="rId63" Type="http://schemas.openxmlformats.org/officeDocument/2006/relationships/tags" Target="../tags/tag1071.xml"/><Relationship Id="rId68" Type="http://schemas.openxmlformats.org/officeDocument/2006/relationships/tags" Target="../tags/tag1076.xml"/><Relationship Id="rId84" Type="http://schemas.openxmlformats.org/officeDocument/2006/relationships/tags" Target="../tags/tag1092.xml"/><Relationship Id="rId89" Type="http://schemas.openxmlformats.org/officeDocument/2006/relationships/tags" Target="../tags/tag1097.xml"/><Relationship Id="rId112" Type="http://schemas.openxmlformats.org/officeDocument/2006/relationships/tags" Target="../tags/tag1120.xml"/><Relationship Id="rId16" Type="http://schemas.openxmlformats.org/officeDocument/2006/relationships/tags" Target="../tags/tag1024.xml"/><Relationship Id="rId107" Type="http://schemas.openxmlformats.org/officeDocument/2006/relationships/tags" Target="../tags/tag1115.xml"/><Relationship Id="rId11" Type="http://schemas.openxmlformats.org/officeDocument/2006/relationships/tags" Target="../tags/tag1019.xml"/><Relationship Id="rId24" Type="http://schemas.openxmlformats.org/officeDocument/2006/relationships/tags" Target="../tags/tag1032.xml"/><Relationship Id="rId32" Type="http://schemas.openxmlformats.org/officeDocument/2006/relationships/tags" Target="../tags/tag1040.xml"/><Relationship Id="rId37" Type="http://schemas.openxmlformats.org/officeDocument/2006/relationships/tags" Target="../tags/tag1045.xml"/><Relationship Id="rId40" Type="http://schemas.openxmlformats.org/officeDocument/2006/relationships/tags" Target="../tags/tag1048.xml"/><Relationship Id="rId45" Type="http://schemas.openxmlformats.org/officeDocument/2006/relationships/tags" Target="../tags/tag1053.xml"/><Relationship Id="rId53" Type="http://schemas.openxmlformats.org/officeDocument/2006/relationships/tags" Target="../tags/tag1061.xml"/><Relationship Id="rId58" Type="http://schemas.openxmlformats.org/officeDocument/2006/relationships/tags" Target="../tags/tag1066.xml"/><Relationship Id="rId66" Type="http://schemas.openxmlformats.org/officeDocument/2006/relationships/tags" Target="../tags/tag1074.xml"/><Relationship Id="rId74" Type="http://schemas.openxmlformats.org/officeDocument/2006/relationships/tags" Target="../tags/tag1082.xml"/><Relationship Id="rId79" Type="http://schemas.openxmlformats.org/officeDocument/2006/relationships/tags" Target="../tags/tag1087.xml"/><Relationship Id="rId87" Type="http://schemas.openxmlformats.org/officeDocument/2006/relationships/tags" Target="../tags/tag1095.xml"/><Relationship Id="rId102" Type="http://schemas.openxmlformats.org/officeDocument/2006/relationships/tags" Target="../tags/tag1110.xml"/><Relationship Id="rId110" Type="http://schemas.openxmlformats.org/officeDocument/2006/relationships/tags" Target="../tags/tag1118.xml"/><Relationship Id="rId115" Type="http://schemas.openxmlformats.org/officeDocument/2006/relationships/tags" Target="../tags/tag1123.xml"/><Relationship Id="rId5" Type="http://schemas.openxmlformats.org/officeDocument/2006/relationships/tags" Target="../tags/tag1013.xml"/><Relationship Id="rId61" Type="http://schemas.openxmlformats.org/officeDocument/2006/relationships/tags" Target="../tags/tag1069.xml"/><Relationship Id="rId82" Type="http://schemas.openxmlformats.org/officeDocument/2006/relationships/tags" Target="../tags/tag1090.xml"/><Relationship Id="rId90" Type="http://schemas.openxmlformats.org/officeDocument/2006/relationships/tags" Target="../tags/tag1098.xml"/><Relationship Id="rId95" Type="http://schemas.openxmlformats.org/officeDocument/2006/relationships/tags" Target="../tags/tag1103.xml"/><Relationship Id="rId19" Type="http://schemas.openxmlformats.org/officeDocument/2006/relationships/tags" Target="../tags/tag1027.xml"/><Relationship Id="rId14" Type="http://schemas.openxmlformats.org/officeDocument/2006/relationships/tags" Target="../tags/tag1022.xml"/><Relationship Id="rId22" Type="http://schemas.openxmlformats.org/officeDocument/2006/relationships/tags" Target="../tags/tag1030.xml"/><Relationship Id="rId27" Type="http://schemas.openxmlformats.org/officeDocument/2006/relationships/tags" Target="../tags/tag1035.xml"/><Relationship Id="rId30" Type="http://schemas.openxmlformats.org/officeDocument/2006/relationships/tags" Target="../tags/tag1038.xml"/><Relationship Id="rId35" Type="http://schemas.openxmlformats.org/officeDocument/2006/relationships/tags" Target="../tags/tag1043.xml"/><Relationship Id="rId43" Type="http://schemas.openxmlformats.org/officeDocument/2006/relationships/tags" Target="../tags/tag1051.xml"/><Relationship Id="rId48" Type="http://schemas.openxmlformats.org/officeDocument/2006/relationships/tags" Target="../tags/tag1056.xml"/><Relationship Id="rId56" Type="http://schemas.openxmlformats.org/officeDocument/2006/relationships/tags" Target="../tags/tag1064.xml"/><Relationship Id="rId64" Type="http://schemas.openxmlformats.org/officeDocument/2006/relationships/tags" Target="../tags/tag1072.xml"/><Relationship Id="rId69" Type="http://schemas.openxmlformats.org/officeDocument/2006/relationships/tags" Target="../tags/tag1077.xml"/><Relationship Id="rId77" Type="http://schemas.openxmlformats.org/officeDocument/2006/relationships/tags" Target="../tags/tag1085.xml"/><Relationship Id="rId100" Type="http://schemas.openxmlformats.org/officeDocument/2006/relationships/tags" Target="../tags/tag1108.xml"/><Relationship Id="rId105" Type="http://schemas.openxmlformats.org/officeDocument/2006/relationships/tags" Target="../tags/tag1113.xml"/><Relationship Id="rId113" Type="http://schemas.openxmlformats.org/officeDocument/2006/relationships/tags" Target="../tags/tag1121.xml"/><Relationship Id="rId118" Type="http://schemas.openxmlformats.org/officeDocument/2006/relationships/slideLayout" Target="../slideLayouts/slideLayout5.xml"/><Relationship Id="rId8" Type="http://schemas.openxmlformats.org/officeDocument/2006/relationships/tags" Target="../tags/tag1016.xml"/><Relationship Id="rId51" Type="http://schemas.openxmlformats.org/officeDocument/2006/relationships/tags" Target="../tags/tag1059.xml"/><Relationship Id="rId72" Type="http://schemas.openxmlformats.org/officeDocument/2006/relationships/tags" Target="../tags/tag1080.xml"/><Relationship Id="rId80" Type="http://schemas.openxmlformats.org/officeDocument/2006/relationships/tags" Target="../tags/tag1088.xml"/><Relationship Id="rId85" Type="http://schemas.openxmlformats.org/officeDocument/2006/relationships/tags" Target="../tags/tag1093.xml"/><Relationship Id="rId93" Type="http://schemas.openxmlformats.org/officeDocument/2006/relationships/tags" Target="../tags/tag1101.xml"/><Relationship Id="rId98" Type="http://schemas.openxmlformats.org/officeDocument/2006/relationships/tags" Target="../tags/tag1106.xml"/><Relationship Id="rId3" Type="http://schemas.openxmlformats.org/officeDocument/2006/relationships/tags" Target="../tags/tag1011.xml"/><Relationship Id="rId12" Type="http://schemas.openxmlformats.org/officeDocument/2006/relationships/tags" Target="../tags/tag1020.xml"/><Relationship Id="rId17" Type="http://schemas.openxmlformats.org/officeDocument/2006/relationships/tags" Target="../tags/tag1025.xml"/><Relationship Id="rId25" Type="http://schemas.openxmlformats.org/officeDocument/2006/relationships/tags" Target="../tags/tag1033.xml"/><Relationship Id="rId33" Type="http://schemas.openxmlformats.org/officeDocument/2006/relationships/tags" Target="../tags/tag1041.xml"/><Relationship Id="rId38" Type="http://schemas.openxmlformats.org/officeDocument/2006/relationships/tags" Target="../tags/tag1046.xml"/><Relationship Id="rId46" Type="http://schemas.openxmlformats.org/officeDocument/2006/relationships/tags" Target="../tags/tag1054.xml"/><Relationship Id="rId59" Type="http://schemas.openxmlformats.org/officeDocument/2006/relationships/tags" Target="../tags/tag1067.xml"/><Relationship Id="rId67" Type="http://schemas.openxmlformats.org/officeDocument/2006/relationships/tags" Target="../tags/tag1075.xml"/><Relationship Id="rId103" Type="http://schemas.openxmlformats.org/officeDocument/2006/relationships/tags" Target="../tags/tag1111.xml"/><Relationship Id="rId108" Type="http://schemas.openxmlformats.org/officeDocument/2006/relationships/tags" Target="../tags/tag1116.xml"/><Relationship Id="rId116" Type="http://schemas.openxmlformats.org/officeDocument/2006/relationships/tags" Target="../tags/tag1124.xml"/><Relationship Id="rId20" Type="http://schemas.openxmlformats.org/officeDocument/2006/relationships/tags" Target="../tags/tag1028.xml"/><Relationship Id="rId41" Type="http://schemas.openxmlformats.org/officeDocument/2006/relationships/tags" Target="../tags/tag1049.xml"/><Relationship Id="rId54" Type="http://schemas.openxmlformats.org/officeDocument/2006/relationships/tags" Target="../tags/tag1062.xml"/><Relationship Id="rId62" Type="http://schemas.openxmlformats.org/officeDocument/2006/relationships/tags" Target="../tags/tag1070.xml"/><Relationship Id="rId70" Type="http://schemas.openxmlformats.org/officeDocument/2006/relationships/tags" Target="../tags/tag1078.xml"/><Relationship Id="rId75" Type="http://schemas.openxmlformats.org/officeDocument/2006/relationships/tags" Target="../tags/tag1083.xml"/><Relationship Id="rId83" Type="http://schemas.openxmlformats.org/officeDocument/2006/relationships/tags" Target="../tags/tag1091.xml"/><Relationship Id="rId88" Type="http://schemas.openxmlformats.org/officeDocument/2006/relationships/tags" Target="../tags/tag1096.xml"/><Relationship Id="rId91" Type="http://schemas.openxmlformats.org/officeDocument/2006/relationships/tags" Target="../tags/tag1099.xml"/><Relationship Id="rId96" Type="http://schemas.openxmlformats.org/officeDocument/2006/relationships/tags" Target="../tags/tag1104.xml"/><Relationship Id="rId111" Type="http://schemas.openxmlformats.org/officeDocument/2006/relationships/tags" Target="../tags/tag1119.xml"/><Relationship Id="rId1" Type="http://schemas.openxmlformats.org/officeDocument/2006/relationships/tags" Target="../tags/tag1009.xml"/><Relationship Id="rId6" Type="http://schemas.openxmlformats.org/officeDocument/2006/relationships/tags" Target="../tags/tag1014.xml"/><Relationship Id="rId15" Type="http://schemas.openxmlformats.org/officeDocument/2006/relationships/tags" Target="../tags/tag1023.xml"/><Relationship Id="rId23" Type="http://schemas.openxmlformats.org/officeDocument/2006/relationships/tags" Target="../tags/tag1031.xml"/><Relationship Id="rId28" Type="http://schemas.openxmlformats.org/officeDocument/2006/relationships/tags" Target="../tags/tag1036.xml"/><Relationship Id="rId36" Type="http://schemas.openxmlformats.org/officeDocument/2006/relationships/tags" Target="../tags/tag1044.xml"/><Relationship Id="rId49" Type="http://schemas.openxmlformats.org/officeDocument/2006/relationships/tags" Target="../tags/tag1057.xml"/><Relationship Id="rId57" Type="http://schemas.openxmlformats.org/officeDocument/2006/relationships/tags" Target="../tags/tag1065.xml"/><Relationship Id="rId106" Type="http://schemas.openxmlformats.org/officeDocument/2006/relationships/tags" Target="../tags/tag1114.xml"/><Relationship Id="rId114" Type="http://schemas.openxmlformats.org/officeDocument/2006/relationships/tags" Target="../tags/tag1122.xml"/><Relationship Id="rId119" Type="http://schemas.openxmlformats.org/officeDocument/2006/relationships/notesSlide" Target="../notesSlides/notesSlide16.xml"/><Relationship Id="rId10" Type="http://schemas.openxmlformats.org/officeDocument/2006/relationships/tags" Target="../tags/tag1018.xml"/><Relationship Id="rId31" Type="http://schemas.openxmlformats.org/officeDocument/2006/relationships/tags" Target="../tags/tag1039.xml"/><Relationship Id="rId44" Type="http://schemas.openxmlformats.org/officeDocument/2006/relationships/tags" Target="../tags/tag1052.xml"/><Relationship Id="rId52" Type="http://schemas.openxmlformats.org/officeDocument/2006/relationships/tags" Target="../tags/tag1060.xml"/><Relationship Id="rId60" Type="http://schemas.openxmlformats.org/officeDocument/2006/relationships/tags" Target="../tags/tag1068.xml"/><Relationship Id="rId65" Type="http://schemas.openxmlformats.org/officeDocument/2006/relationships/tags" Target="../tags/tag1073.xml"/><Relationship Id="rId73" Type="http://schemas.openxmlformats.org/officeDocument/2006/relationships/tags" Target="../tags/tag1081.xml"/><Relationship Id="rId78" Type="http://schemas.openxmlformats.org/officeDocument/2006/relationships/tags" Target="../tags/tag1086.xml"/><Relationship Id="rId81" Type="http://schemas.openxmlformats.org/officeDocument/2006/relationships/tags" Target="../tags/tag1089.xml"/><Relationship Id="rId86" Type="http://schemas.openxmlformats.org/officeDocument/2006/relationships/tags" Target="../tags/tag1094.xml"/><Relationship Id="rId94" Type="http://schemas.openxmlformats.org/officeDocument/2006/relationships/tags" Target="../tags/tag1102.xml"/><Relationship Id="rId99" Type="http://schemas.openxmlformats.org/officeDocument/2006/relationships/tags" Target="../tags/tag1107.xml"/><Relationship Id="rId101" Type="http://schemas.openxmlformats.org/officeDocument/2006/relationships/tags" Target="../tags/tag1109.xml"/><Relationship Id="rId4" Type="http://schemas.openxmlformats.org/officeDocument/2006/relationships/tags" Target="../tags/tag1012.xml"/><Relationship Id="rId9" Type="http://schemas.openxmlformats.org/officeDocument/2006/relationships/tags" Target="../tags/tag1017.xml"/><Relationship Id="rId13" Type="http://schemas.openxmlformats.org/officeDocument/2006/relationships/tags" Target="../tags/tag1021.xml"/><Relationship Id="rId18" Type="http://schemas.openxmlformats.org/officeDocument/2006/relationships/tags" Target="../tags/tag1026.xml"/><Relationship Id="rId39" Type="http://schemas.openxmlformats.org/officeDocument/2006/relationships/tags" Target="../tags/tag1047.xml"/><Relationship Id="rId109" Type="http://schemas.openxmlformats.org/officeDocument/2006/relationships/tags" Target="../tags/tag1117.xml"/><Relationship Id="rId34" Type="http://schemas.openxmlformats.org/officeDocument/2006/relationships/tags" Target="../tags/tag1042.xml"/><Relationship Id="rId50" Type="http://schemas.openxmlformats.org/officeDocument/2006/relationships/tags" Target="../tags/tag1058.xml"/><Relationship Id="rId55" Type="http://schemas.openxmlformats.org/officeDocument/2006/relationships/tags" Target="../tags/tag1063.xml"/><Relationship Id="rId76" Type="http://schemas.openxmlformats.org/officeDocument/2006/relationships/tags" Target="../tags/tag1084.xml"/><Relationship Id="rId97" Type="http://schemas.openxmlformats.org/officeDocument/2006/relationships/tags" Target="../tags/tag1105.xml"/><Relationship Id="rId104" Type="http://schemas.openxmlformats.org/officeDocument/2006/relationships/tags" Target="../tags/tag1112.xml"/><Relationship Id="rId7" Type="http://schemas.openxmlformats.org/officeDocument/2006/relationships/tags" Target="../tags/tag1015.xml"/><Relationship Id="rId71" Type="http://schemas.openxmlformats.org/officeDocument/2006/relationships/tags" Target="../tags/tag1079.xml"/><Relationship Id="rId92" Type="http://schemas.openxmlformats.org/officeDocument/2006/relationships/tags" Target="../tags/tag1100.xml"/><Relationship Id="rId2" Type="http://schemas.openxmlformats.org/officeDocument/2006/relationships/tags" Target="../tags/tag1010.xml"/><Relationship Id="rId29" Type="http://schemas.openxmlformats.org/officeDocument/2006/relationships/tags" Target="../tags/tag103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133.xml"/><Relationship Id="rId13" Type="http://schemas.openxmlformats.org/officeDocument/2006/relationships/tags" Target="../tags/tag1138.xml"/><Relationship Id="rId18" Type="http://schemas.openxmlformats.org/officeDocument/2006/relationships/tags" Target="../tags/tag1143.xml"/><Relationship Id="rId3" Type="http://schemas.openxmlformats.org/officeDocument/2006/relationships/tags" Target="../tags/tag1128.xml"/><Relationship Id="rId21" Type="http://schemas.openxmlformats.org/officeDocument/2006/relationships/tags" Target="../tags/tag1146.xml"/><Relationship Id="rId7" Type="http://schemas.openxmlformats.org/officeDocument/2006/relationships/tags" Target="../tags/tag1132.xml"/><Relationship Id="rId12" Type="http://schemas.openxmlformats.org/officeDocument/2006/relationships/tags" Target="../tags/tag1137.xml"/><Relationship Id="rId17" Type="http://schemas.openxmlformats.org/officeDocument/2006/relationships/tags" Target="../tags/tag1142.xml"/><Relationship Id="rId2" Type="http://schemas.openxmlformats.org/officeDocument/2006/relationships/tags" Target="../tags/tag1127.xml"/><Relationship Id="rId16" Type="http://schemas.openxmlformats.org/officeDocument/2006/relationships/tags" Target="../tags/tag1141.xml"/><Relationship Id="rId20" Type="http://schemas.openxmlformats.org/officeDocument/2006/relationships/tags" Target="../tags/tag1145.xml"/><Relationship Id="rId1" Type="http://schemas.openxmlformats.org/officeDocument/2006/relationships/tags" Target="../tags/tag1126.xml"/><Relationship Id="rId6" Type="http://schemas.openxmlformats.org/officeDocument/2006/relationships/tags" Target="../tags/tag1131.xml"/><Relationship Id="rId11" Type="http://schemas.openxmlformats.org/officeDocument/2006/relationships/tags" Target="../tags/tag1136.xml"/><Relationship Id="rId5" Type="http://schemas.openxmlformats.org/officeDocument/2006/relationships/tags" Target="../tags/tag1130.xml"/><Relationship Id="rId15" Type="http://schemas.openxmlformats.org/officeDocument/2006/relationships/tags" Target="../tags/tag1140.xml"/><Relationship Id="rId23" Type="http://schemas.openxmlformats.org/officeDocument/2006/relationships/notesSlide" Target="../notesSlides/notesSlide17.xml"/><Relationship Id="rId10" Type="http://schemas.openxmlformats.org/officeDocument/2006/relationships/tags" Target="../tags/tag1135.xml"/><Relationship Id="rId19" Type="http://schemas.openxmlformats.org/officeDocument/2006/relationships/tags" Target="../tags/tag1144.xml"/><Relationship Id="rId4" Type="http://schemas.openxmlformats.org/officeDocument/2006/relationships/tags" Target="../tags/tag1129.xml"/><Relationship Id="rId9" Type="http://schemas.openxmlformats.org/officeDocument/2006/relationships/tags" Target="../tags/tag1134.xml"/><Relationship Id="rId14" Type="http://schemas.openxmlformats.org/officeDocument/2006/relationships/tags" Target="../tags/tag1139.xml"/><Relationship Id="rId22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tags" Target="../tags/tag1172.xml"/><Relationship Id="rId117" Type="http://schemas.openxmlformats.org/officeDocument/2006/relationships/tags" Target="../tags/tag1263.xml"/><Relationship Id="rId21" Type="http://schemas.openxmlformats.org/officeDocument/2006/relationships/tags" Target="../tags/tag1167.xml"/><Relationship Id="rId42" Type="http://schemas.openxmlformats.org/officeDocument/2006/relationships/tags" Target="../tags/tag1188.xml"/><Relationship Id="rId47" Type="http://schemas.openxmlformats.org/officeDocument/2006/relationships/tags" Target="../tags/tag1193.xml"/><Relationship Id="rId63" Type="http://schemas.openxmlformats.org/officeDocument/2006/relationships/tags" Target="../tags/tag1209.xml"/><Relationship Id="rId68" Type="http://schemas.openxmlformats.org/officeDocument/2006/relationships/tags" Target="../tags/tag1214.xml"/><Relationship Id="rId84" Type="http://schemas.openxmlformats.org/officeDocument/2006/relationships/tags" Target="../tags/tag1230.xml"/><Relationship Id="rId89" Type="http://schemas.openxmlformats.org/officeDocument/2006/relationships/tags" Target="../tags/tag1235.xml"/><Relationship Id="rId112" Type="http://schemas.openxmlformats.org/officeDocument/2006/relationships/tags" Target="../tags/tag1258.xml"/><Relationship Id="rId16" Type="http://schemas.openxmlformats.org/officeDocument/2006/relationships/tags" Target="../tags/tag1162.xml"/><Relationship Id="rId107" Type="http://schemas.openxmlformats.org/officeDocument/2006/relationships/tags" Target="../tags/tag1253.xml"/><Relationship Id="rId11" Type="http://schemas.openxmlformats.org/officeDocument/2006/relationships/tags" Target="../tags/tag1157.xml"/><Relationship Id="rId24" Type="http://schemas.openxmlformats.org/officeDocument/2006/relationships/tags" Target="../tags/tag1170.xml"/><Relationship Id="rId32" Type="http://schemas.openxmlformats.org/officeDocument/2006/relationships/tags" Target="../tags/tag1178.xml"/><Relationship Id="rId37" Type="http://schemas.openxmlformats.org/officeDocument/2006/relationships/tags" Target="../tags/tag1183.xml"/><Relationship Id="rId40" Type="http://schemas.openxmlformats.org/officeDocument/2006/relationships/tags" Target="../tags/tag1186.xml"/><Relationship Id="rId45" Type="http://schemas.openxmlformats.org/officeDocument/2006/relationships/tags" Target="../tags/tag1191.xml"/><Relationship Id="rId53" Type="http://schemas.openxmlformats.org/officeDocument/2006/relationships/tags" Target="../tags/tag1199.xml"/><Relationship Id="rId58" Type="http://schemas.openxmlformats.org/officeDocument/2006/relationships/tags" Target="../tags/tag1204.xml"/><Relationship Id="rId66" Type="http://schemas.openxmlformats.org/officeDocument/2006/relationships/tags" Target="../tags/tag1212.xml"/><Relationship Id="rId74" Type="http://schemas.openxmlformats.org/officeDocument/2006/relationships/tags" Target="../tags/tag1220.xml"/><Relationship Id="rId79" Type="http://schemas.openxmlformats.org/officeDocument/2006/relationships/tags" Target="../tags/tag1225.xml"/><Relationship Id="rId87" Type="http://schemas.openxmlformats.org/officeDocument/2006/relationships/tags" Target="../tags/tag1233.xml"/><Relationship Id="rId102" Type="http://schemas.openxmlformats.org/officeDocument/2006/relationships/tags" Target="../tags/tag1248.xml"/><Relationship Id="rId110" Type="http://schemas.openxmlformats.org/officeDocument/2006/relationships/tags" Target="../tags/tag1256.xml"/><Relationship Id="rId115" Type="http://schemas.openxmlformats.org/officeDocument/2006/relationships/tags" Target="../tags/tag1261.xml"/><Relationship Id="rId5" Type="http://schemas.openxmlformats.org/officeDocument/2006/relationships/tags" Target="../tags/tag1151.xml"/><Relationship Id="rId61" Type="http://schemas.openxmlformats.org/officeDocument/2006/relationships/tags" Target="../tags/tag1207.xml"/><Relationship Id="rId82" Type="http://schemas.openxmlformats.org/officeDocument/2006/relationships/tags" Target="../tags/tag1228.xml"/><Relationship Id="rId90" Type="http://schemas.openxmlformats.org/officeDocument/2006/relationships/tags" Target="../tags/tag1236.xml"/><Relationship Id="rId95" Type="http://schemas.openxmlformats.org/officeDocument/2006/relationships/tags" Target="../tags/tag1241.xml"/><Relationship Id="rId19" Type="http://schemas.openxmlformats.org/officeDocument/2006/relationships/tags" Target="../tags/tag1165.xml"/><Relationship Id="rId14" Type="http://schemas.openxmlformats.org/officeDocument/2006/relationships/tags" Target="../tags/tag1160.xml"/><Relationship Id="rId22" Type="http://schemas.openxmlformats.org/officeDocument/2006/relationships/tags" Target="../tags/tag1168.xml"/><Relationship Id="rId27" Type="http://schemas.openxmlformats.org/officeDocument/2006/relationships/tags" Target="../tags/tag1173.xml"/><Relationship Id="rId30" Type="http://schemas.openxmlformats.org/officeDocument/2006/relationships/tags" Target="../tags/tag1176.xml"/><Relationship Id="rId35" Type="http://schemas.openxmlformats.org/officeDocument/2006/relationships/tags" Target="../tags/tag1181.xml"/><Relationship Id="rId43" Type="http://schemas.openxmlformats.org/officeDocument/2006/relationships/tags" Target="../tags/tag1189.xml"/><Relationship Id="rId48" Type="http://schemas.openxmlformats.org/officeDocument/2006/relationships/tags" Target="../tags/tag1194.xml"/><Relationship Id="rId56" Type="http://schemas.openxmlformats.org/officeDocument/2006/relationships/tags" Target="../tags/tag1202.xml"/><Relationship Id="rId64" Type="http://schemas.openxmlformats.org/officeDocument/2006/relationships/tags" Target="../tags/tag1210.xml"/><Relationship Id="rId69" Type="http://schemas.openxmlformats.org/officeDocument/2006/relationships/tags" Target="../tags/tag1215.xml"/><Relationship Id="rId77" Type="http://schemas.openxmlformats.org/officeDocument/2006/relationships/tags" Target="../tags/tag1223.xml"/><Relationship Id="rId100" Type="http://schemas.openxmlformats.org/officeDocument/2006/relationships/tags" Target="../tags/tag1246.xml"/><Relationship Id="rId105" Type="http://schemas.openxmlformats.org/officeDocument/2006/relationships/tags" Target="../tags/tag1251.xml"/><Relationship Id="rId113" Type="http://schemas.openxmlformats.org/officeDocument/2006/relationships/tags" Target="../tags/tag1259.xml"/><Relationship Id="rId118" Type="http://schemas.openxmlformats.org/officeDocument/2006/relationships/slideLayout" Target="../slideLayouts/slideLayout5.xml"/><Relationship Id="rId8" Type="http://schemas.openxmlformats.org/officeDocument/2006/relationships/tags" Target="../tags/tag1154.xml"/><Relationship Id="rId51" Type="http://schemas.openxmlformats.org/officeDocument/2006/relationships/tags" Target="../tags/tag1197.xml"/><Relationship Id="rId72" Type="http://schemas.openxmlformats.org/officeDocument/2006/relationships/tags" Target="../tags/tag1218.xml"/><Relationship Id="rId80" Type="http://schemas.openxmlformats.org/officeDocument/2006/relationships/tags" Target="../tags/tag1226.xml"/><Relationship Id="rId85" Type="http://schemas.openxmlformats.org/officeDocument/2006/relationships/tags" Target="../tags/tag1231.xml"/><Relationship Id="rId93" Type="http://schemas.openxmlformats.org/officeDocument/2006/relationships/tags" Target="../tags/tag1239.xml"/><Relationship Id="rId98" Type="http://schemas.openxmlformats.org/officeDocument/2006/relationships/tags" Target="../tags/tag1244.xml"/><Relationship Id="rId3" Type="http://schemas.openxmlformats.org/officeDocument/2006/relationships/tags" Target="../tags/tag1149.xml"/><Relationship Id="rId12" Type="http://schemas.openxmlformats.org/officeDocument/2006/relationships/tags" Target="../tags/tag1158.xml"/><Relationship Id="rId17" Type="http://schemas.openxmlformats.org/officeDocument/2006/relationships/tags" Target="../tags/tag1163.xml"/><Relationship Id="rId25" Type="http://schemas.openxmlformats.org/officeDocument/2006/relationships/tags" Target="../tags/tag1171.xml"/><Relationship Id="rId33" Type="http://schemas.openxmlformats.org/officeDocument/2006/relationships/tags" Target="../tags/tag1179.xml"/><Relationship Id="rId38" Type="http://schemas.openxmlformats.org/officeDocument/2006/relationships/tags" Target="../tags/tag1184.xml"/><Relationship Id="rId46" Type="http://schemas.openxmlformats.org/officeDocument/2006/relationships/tags" Target="../tags/tag1192.xml"/><Relationship Id="rId59" Type="http://schemas.openxmlformats.org/officeDocument/2006/relationships/tags" Target="../tags/tag1205.xml"/><Relationship Id="rId67" Type="http://schemas.openxmlformats.org/officeDocument/2006/relationships/tags" Target="../tags/tag1213.xml"/><Relationship Id="rId103" Type="http://schemas.openxmlformats.org/officeDocument/2006/relationships/tags" Target="../tags/tag1249.xml"/><Relationship Id="rId108" Type="http://schemas.openxmlformats.org/officeDocument/2006/relationships/tags" Target="../tags/tag1254.xml"/><Relationship Id="rId116" Type="http://schemas.openxmlformats.org/officeDocument/2006/relationships/tags" Target="../tags/tag1262.xml"/><Relationship Id="rId20" Type="http://schemas.openxmlformats.org/officeDocument/2006/relationships/tags" Target="../tags/tag1166.xml"/><Relationship Id="rId41" Type="http://schemas.openxmlformats.org/officeDocument/2006/relationships/tags" Target="../tags/tag1187.xml"/><Relationship Id="rId54" Type="http://schemas.openxmlformats.org/officeDocument/2006/relationships/tags" Target="../tags/tag1200.xml"/><Relationship Id="rId62" Type="http://schemas.openxmlformats.org/officeDocument/2006/relationships/tags" Target="../tags/tag1208.xml"/><Relationship Id="rId70" Type="http://schemas.openxmlformats.org/officeDocument/2006/relationships/tags" Target="../tags/tag1216.xml"/><Relationship Id="rId75" Type="http://schemas.openxmlformats.org/officeDocument/2006/relationships/tags" Target="../tags/tag1221.xml"/><Relationship Id="rId83" Type="http://schemas.openxmlformats.org/officeDocument/2006/relationships/tags" Target="../tags/tag1229.xml"/><Relationship Id="rId88" Type="http://schemas.openxmlformats.org/officeDocument/2006/relationships/tags" Target="../tags/tag1234.xml"/><Relationship Id="rId91" Type="http://schemas.openxmlformats.org/officeDocument/2006/relationships/tags" Target="../tags/tag1237.xml"/><Relationship Id="rId96" Type="http://schemas.openxmlformats.org/officeDocument/2006/relationships/tags" Target="../tags/tag1242.xml"/><Relationship Id="rId111" Type="http://schemas.openxmlformats.org/officeDocument/2006/relationships/tags" Target="../tags/tag1257.xml"/><Relationship Id="rId1" Type="http://schemas.openxmlformats.org/officeDocument/2006/relationships/tags" Target="../tags/tag1147.xml"/><Relationship Id="rId6" Type="http://schemas.openxmlformats.org/officeDocument/2006/relationships/tags" Target="../tags/tag1152.xml"/><Relationship Id="rId15" Type="http://schemas.openxmlformats.org/officeDocument/2006/relationships/tags" Target="../tags/tag1161.xml"/><Relationship Id="rId23" Type="http://schemas.openxmlformats.org/officeDocument/2006/relationships/tags" Target="../tags/tag1169.xml"/><Relationship Id="rId28" Type="http://schemas.openxmlformats.org/officeDocument/2006/relationships/tags" Target="../tags/tag1174.xml"/><Relationship Id="rId36" Type="http://schemas.openxmlformats.org/officeDocument/2006/relationships/tags" Target="../tags/tag1182.xml"/><Relationship Id="rId49" Type="http://schemas.openxmlformats.org/officeDocument/2006/relationships/tags" Target="../tags/tag1195.xml"/><Relationship Id="rId57" Type="http://schemas.openxmlformats.org/officeDocument/2006/relationships/tags" Target="../tags/tag1203.xml"/><Relationship Id="rId106" Type="http://schemas.openxmlformats.org/officeDocument/2006/relationships/tags" Target="../tags/tag1252.xml"/><Relationship Id="rId114" Type="http://schemas.openxmlformats.org/officeDocument/2006/relationships/tags" Target="../tags/tag1260.xml"/><Relationship Id="rId119" Type="http://schemas.openxmlformats.org/officeDocument/2006/relationships/notesSlide" Target="../notesSlides/notesSlide18.xml"/><Relationship Id="rId10" Type="http://schemas.openxmlformats.org/officeDocument/2006/relationships/tags" Target="../tags/tag1156.xml"/><Relationship Id="rId31" Type="http://schemas.openxmlformats.org/officeDocument/2006/relationships/tags" Target="../tags/tag1177.xml"/><Relationship Id="rId44" Type="http://schemas.openxmlformats.org/officeDocument/2006/relationships/tags" Target="../tags/tag1190.xml"/><Relationship Id="rId52" Type="http://schemas.openxmlformats.org/officeDocument/2006/relationships/tags" Target="../tags/tag1198.xml"/><Relationship Id="rId60" Type="http://schemas.openxmlformats.org/officeDocument/2006/relationships/tags" Target="../tags/tag1206.xml"/><Relationship Id="rId65" Type="http://schemas.openxmlformats.org/officeDocument/2006/relationships/tags" Target="../tags/tag1211.xml"/><Relationship Id="rId73" Type="http://schemas.openxmlformats.org/officeDocument/2006/relationships/tags" Target="../tags/tag1219.xml"/><Relationship Id="rId78" Type="http://schemas.openxmlformats.org/officeDocument/2006/relationships/tags" Target="../tags/tag1224.xml"/><Relationship Id="rId81" Type="http://schemas.openxmlformats.org/officeDocument/2006/relationships/tags" Target="../tags/tag1227.xml"/><Relationship Id="rId86" Type="http://schemas.openxmlformats.org/officeDocument/2006/relationships/tags" Target="../tags/tag1232.xml"/><Relationship Id="rId94" Type="http://schemas.openxmlformats.org/officeDocument/2006/relationships/tags" Target="../tags/tag1240.xml"/><Relationship Id="rId99" Type="http://schemas.openxmlformats.org/officeDocument/2006/relationships/tags" Target="../tags/tag1245.xml"/><Relationship Id="rId101" Type="http://schemas.openxmlformats.org/officeDocument/2006/relationships/tags" Target="../tags/tag1247.xml"/><Relationship Id="rId4" Type="http://schemas.openxmlformats.org/officeDocument/2006/relationships/tags" Target="../tags/tag1150.xml"/><Relationship Id="rId9" Type="http://schemas.openxmlformats.org/officeDocument/2006/relationships/tags" Target="../tags/tag1155.xml"/><Relationship Id="rId13" Type="http://schemas.openxmlformats.org/officeDocument/2006/relationships/tags" Target="../tags/tag1159.xml"/><Relationship Id="rId18" Type="http://schemas.openxmlformats.org/officeDocument/2006/relationships/tags" Target="../tags/tag1164.xml"/><Relationship Id="rId39" Type="http://schemas.openxmlformats.org/officeDocument/2006/relationships/tags" Target="../tags/tag1185.xml"/><Relationship Id="rId109" Type="http://schemas.openxmlformats.org/officeDocument/2006/relationships/tags" Target="../tags/tag1255.xml"/><Relationship Id="rId34" Type="http://schemas.openxmlformats.org/officeDocument/2006/relationships/tags" Target="../tags/tag1180.xml"/><Relationship Id="rId50" Type="http://schemas.openxmlformats.org/officeDocument/2006/relationships/tags" Target="../tags/tag1196.xml"/><Relationship Id="rId55" Type="http://schemas.openxmlformats.org/officeDocument/2006/relationships/tags" Target="../tags/tag1201.xml"/><Relationship Id="rId76" Type="http://schemas.openxmlformats.org/officeDocument/2006/relationships/tags" Target="../tags/tag1222.xml"/><Relationship Id="rId97" Type="http://schemas.openxmlformats.org/officeDocument/2006/relationships/tags" Target="../tags/tag1243.xml"/><Relationship Id="rId104" Type="http://schemas.openxmlformats.org/officeDocument/2006/relationships/tags" Target="../tags/tag1250.xml"/><Relationship Id="rId7" Type="http://schemas.openxmlformats.org/officeDocument/2006/relationships/tags" Target="../tags/tag1153.xml"/><Relationship Id="rId71" Type="http://schemas.openxmlformats.org/officeDocument/2006/relationships/tags" Target="../tags/tag1217.xml"/><Relationship Id="rId92" Type="http://schemas.openxmlformats.org/officeDocument/2006/relationships/tags" Target="../tags/tag1238.xml"/><Relationship Id="rId2" Type="http://schemas.openxmlformats.org/officeDocument/2006/relationships/tags" Target="../tags/tag1148.xml"/><Relationship Id="rId29" Type="http://schemas.openxmlformats.org/officeDocument/2006/relationships/tags" Target="../tags/tag1175.xml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tags" Target="../tags/tag1289.xml"/><Relationship Id="rId117" Type="http://schemas.openxmlformats.org/officeDocument/2006/relationships/slideLayout" Target="../slideLayouts/slideLayout5.xml"/><Relationship Id="rId21" Type="http://schemas.openxmlformats.org/officeDocument/2006/relationships/tags" Target="../tags/tag1284.xml"/><Relationship Id="rId42" Type="http://schemas.openxmlformats.org/officeDocument/2006/relationships/tags" Target="../tags/tag1305.xml"/><Relationship Id="rId47" Type="http://schemas.openxmlformats.org/officeDocument/2006/relationships/tags" Target="../tags/tag1310.xml"/><Relationship Id="rId63" Type="http://schemas.openxmlformats.org/officeDocument/2006/relationships/tags" Target="../tags/tag1326.xml"/><Relationship Id="rId68" Type="http://schemas.openxmlformats.org/officeDocument/2006/relationships/tags" Target="../tags/tag1331.xml"/><Relationship Id="rId84" Type="http://schemas.openxmlformats.org/officeDocument/2006/relationships/tags" Target="../tags/tag1347.xml"/><Relationship Id="rId89" Type="http://schemas.openxmlformats.org/officeDocument/2006/relationships/tags" Target="../tags/tag1352.xml"/><Relationship Id="rId112" Type="http://schemas.openxmlformats.org/officeDocument/2006/relationships/tags" Target="../tags/tag1375.xml"/><Relationship Id="rId16" Type="http://schemas.openxmlformats.org/officeDocument/2006/relationships/tags" Target="../tags/tag1279.xml"/><Relationship Id="rId107" Type="http://schemas.openxmlformats.org/officeDocument/2006/relationships/tags" Target="../tags/tag1370.xml"/><Relationship Id="rId11" Type="http://schemas.openxmlformats.org/officeDocument/2006/relationships/tags" Target="../tags/tag1274.xml"/><Relationship Id="rId24" Type="http://schemas.openxmlformats.org/officeDocument/2006/relationships/tags" Target="../tags/tag1287.xml"/><Relationship Id="rId32" Type="http://schemas.openxmlformats.org/officeDocument/2006/relationships/tags" Target="../tags/tag1295.xml"/><Relationship Id="rId37" Type="http://schemas.openxmlformats.org/officeDocument/2006/relationships/tags" Target="../tags/tag1300.xml"/><Relationship Id="rId40" Type="http://schemas.openxmlformats.org/officeDocument/2006/relationships/tags" Target="../tags/tag1303.xml"/><Relationship Id="rId45" Type="http://schemas.openxmlformats.org/officeDocument/2006/relationships/tags" Target="../tags/tag1308.xml"/><Relationship Id="rId53" Type="http://schemas.openxmlformats.org/officeDocument/2006/relationships/tags" Target="../tags/tag1316.xml"/><Relationship Id="rId58" Type="http://schemas.openxmlformats.org/officeDocument/2006/relationships/tags" Target="../tags/tag1321.xml"/><Relationship Id="rId66" Type="http://schemas.openxmlformats.org/officeDocument/2006/relationships/tags" Target="../tags/tag1329.xml"/><Relationship Id="rId74" Type="http://schemas.openxmlformats.org/officeDocument/2006/relationships/tags" Target="../tags/tag1337.xml"/><Relationship Id="rId79" Type="http://schemas.openxmlformats.org/officeDocument/2006/relationships/tags" Target="../tags/tag1342.xml"/><Relationship Id="rId87" Type="http://schemas.openxmlformats.org/officeDocument/2006/relationships/tags" Target="../tags/tag1350.xml"/><Relationship Id="rId102" Type="http://schemas.openxmlformats.org/officeDocument/2006/relationships/tags" Target="../tags/tag1365.xml"/><Relationship Id="rId110" Type="http://schemas.openxmlformats.org/officeDocument/2006/relationships/tags" Target="../tags/tag1373.xml"/><Relationship Id="rId115" Type="http://schemas.openxmlformats.org/officeDocument/2006/relationships/tags" Target="../tags/tag1378.xml"/><Relationship Id="rId5" Type="http://schemas.openxmlformats.org/officeDocument/2006/relationships/tags" Target="../tags/tag1268.xml"/><Relationship Id="rId61" Type="http://schemas.openxmlformats.org/officeDocument/2006/relationships/tags" Target="../tags/tag1324.xml"/><Relationship Id="rId82" Type="http://schemas.openxmlformats.org/officeDocument/2006/relationships/tags" Target="../tags/tag1345.xml"/><Relationship Id="rId90" Type="http://schemas.openxmlformats.org/officeDocument/2006/relationships/tags" Target="../tags/tag1353.xml"/><Relationship Id="rId95" Type="http://schemas.openxmlformats.org/officeDocument/2006/relationships/tags" Target="../tags/tag1358.xml"/><Relationship Id="rId19" Type="http://schemas.openxmlformats.org/officeDocument/2006/relationships/tags" Target="../tags/tag1282.xml"/><Relationship Id="rId14" Type="http://schemas.openxmlformats.org/officeDocument/2006/relationships/tags" Target="../tags/tag1277.xml"/><Relationship Id="rId22" Type="http://schemas.openxmlformats.org/officeDocument/2006/relationships/tags" Target="../tags/tag1285.xml"/><Relationship Id="rId27" Type="http://schemas.openxmlformats.org/officeDocument/2006/relationships/tags" Target="../tags/tag1290.xml"/><Relationship Id="rId30" Type="http://schemas.openxmlformats.org/officeDocument/2006/relationships/tags" Target="../tags/tag1293.xml"/><Relationship Id="rId35" Type="http://schemas.openxmlformats.org/officeDocument/2006/relationships/tags" Target="../tags/tag1298.xml"/><Relationship Id="rId43" Type="http://schemas.openxmlformats.org/officeDocument/2006/relationships/tags" Target="../tags/tag1306.xml"/><Relationship Id="rId48" Type="http://schemas.openxmlformats.org/officeDocument/2006/relationships/tags" Target="../tags/tag1311.xml"/><Relationship Id="rId56" Type="http://schemas.openxmlformats.org/officeDocument/2006/relationships/tags" Target="../tags/tag1319.xml"/><Relationship Id="rId64" Type="http://schemas.openxmlformats.org/officeDocument/2006/relationships/tags" Target="../tags/tag1327.xml"/><Relationship Id="rId69" Type="http://schemas.openxmlformats.org/officeDocument/2006/relationships/tags" Target="../tags/tag1332.xml"/><Relationship Id="rId77" Type="http://schemas.openxmlformats.org/officeDocument/2006/relationships/tags" Target="../tags/tag1340.xml"/><Relationship Id="rId100" Type="http://schemas.openxmlformats.org/officeDocument/2006/relationships/tags" Target="../tags/tag1363.xml"/><Relationship Id="rId105" Type="http://schemas.openxmlformats.org/officeDocument/2006/relationships/tags" Target="../tags/tag1368.xml"/><Relationship Id="rId113" Type="http://schemas.openxmlformats.org/officeDocument/2006/relationships/tags" Target="../tags/tag1376.xml"/><Relationship Id="rId118" Type="http://schemas.openxmlformats.org/officeDocument/2006/relationships/notesSlide" Target="../notesSlides/notesSlide19.xml"/><Relationship Id="rId8" Type="http://schemas.openxmlformats.org/officeDocument/2006/relationships/tags" Target="../tags/tag1271.xml"/><Relationship Id="rId51" Type="http://schemas.openxmlformats.org/officeDocument/2006/relationships/tags" Target="../tags/tag1314.xml"/><Relationship Id="rId72" Type="http://schemas.openxmlformats.org/officeDocument/2006/relationships/tags" Target="../tags/tag1335.xml"/><Relationship Id="rId80" Type="http://schemas.openxmlformats.org/officeDocument/2006/relationships/tags" Target="../tags/tag1343.xml"/><Relationship Id="rId85" Type="http://schemas.openxmlformats.org/officeDocument/2006/relationships/tags" Target="../tags/tag1348.xml"/><Relationship Id="rId93" Type="http://schemas.openxmlformats.org/officeDocument/2006/relationships/tags" Target="../tags/tag1356.xml"/><Relationship Id="rId98" Type="http://schemas.openxmlformats.org/officeDocument/2006/relationships/tags" Target="../tags/tag1361.xml"/><Relationship Id="rId3" Type="http://schemas.openxmlformats.org/officeDocument/2006/relationships/tags" Target="../tags/tag1266.xml"/><Relationship Id="rId12" Type="http://schemas.openxmlformats.org/officeDocument/2006/relationships/tags" Target="../tags/tag1275.xml"/><Relationship Id="rId17" Type="http://schemas.openxmlformats.org/officeDocument/2006/relationships/tags" Target="../tags/tag1280.xml"/><Relationship Id="rId25" Type="http://schemas.openxmlformats.org/officeDocument/2006/relationships/tags" Target="../tags/tag1288.xml"/><Relationship Id="rId33" Type="http://schemas.openxmlformats.org/officeDocument/2006/relationships/tags" Target="../tags/tag1296.xml"/><Relationship Id="rId38" Type="http://schemas.openxmlformats.org/officeDocument/2006/relationships/tags" Target="../tags/tag1301.xml"/><Relationship Id="rId46" Type="http://schemas.openxmlformats.org/officeDocument/2006/relationships/tags" Target="../tags/tag1309.xml"/><Relationship Id="rId59" Type="http://schemas.openxmlformats.org/officeDocument/2006/relationships/tags" Target="../tags/tag1322.xml"/><Relationship Id="rId67" Type="http://schemas.openxmlformats.org/officeDocument/2006/relationships/tags" Target="../tags/tag1330.xml"/><Relationship Id="rId103" Type="http://schemas.openxmlformats.org/officeDocument/2006/relationships/tags" Target="../tags/tag1366.xml"/><Relationship Id="rId108" Type="http://schemas.openxmlformats.org/officeDocument/2006/relationships/tags" Target="../tags/tag1371.xml"/><Relationship Id="rId116" Type="http://schemas.openxmlformats.org/officeDocument/2006/relationships/tags" Target="../tags/tag1379.xml"/><Relationship Id="rId20" Type="http://schemas.openxmlformats.org/officeDocument/2006/relationships/tags" Target="../tags/tag1283.xml"/><Relationship Id="rId41" Type="http://schemas.openxmlformats.org/officeDocument/2006/relationships/tags" Target="../tags/tag1304.xml"/><Relationship Id="rId54" Type="http://schemas.openxmlformats.org/officeDocument/2006/relationships/tags" Target="../tags/tag1317.xml"/><Relationship Id="rId62" Type="http://schemas.openxmlformats.org/officeDocument/2006/relationships/tags" Target="../tags/tag1325.xml"/><Relationship Id="rId70" Type="http://schemas.openxmlformats.org/officeDocument/2006/relationships/tags" Target="../tags/tag1333.xml"/><Relationship Id="rId75" Type="http://schemas.openxmlformats.org/officeDocument/2006/relationships/tags" Target="../tags/tag1338.xml"/><Relationship Id="rId83" Type="http://schemas.openxmlformats.org/officeDocument/2006/relationships/tags" Target="../tags/tag1346.xml"/><Relationship Id="rId88" Type="http://schemas.openxmlformats.org/officeDocument/2006/relationships/tags" Target="../tags/tag1351.xml"/><Relationship Id="rId91" Type="http://schemas.openxmlformats.org/officeDocument/2006/relationships/tags" Target="../tags/tag1354.xml"/><Relationship Id="rId96" Type="http://schemas.openxmlformats.org/officeDocument/2006/relationships/tags" Target="../tags/tag1359.xml"/><Relationship Id="rId111" Type="http://schemas.openxmlformats.org/officeDocument/2006/relationships/tags" Target="../tags/tag1374.xml"/><Relationship Id="rId1" Type="http://schemas.openxmlformats.org/officeDocument/2006/relationships/tags" Target="../tags/tag1264.xml"/><Relationship Id="rId6" Type="http://schemas.openxmlformats.org/officeDocument/2006/relationships/tags" Target="../tags/tag1269.xml"/><Relationship Id="rId15" Type="http://schemas.openxmlformats.org/officeDocument/2006/relationships/tags" Target="../tags/tag1278.xml"/><Relationship Id="rId23" Type="http://schemas.openxmlformats.org/officeDocument/2006/relationships/tags" Target="../tags/tag1286.xml"/><Relationship Id="rId28" Type="http://schemas.openxmlformats.org/officeDocument/2006/relationships/tags" Target="../tags/tag1291.xml"/><Relationship Id="rId36" Type="http://schemas.openxmlformats.org/officeDocument/2006/relationships/tags" Target="../tags/tag1299.xml"/><Relationship Id="rId49" Type="http://schemas.openxmlformats.org/officeDocument/2006/relationships/tags" Target="../tags/tag1312.xml"/><Relationship Id="rId57" Type="http://schemas.openxmlformats.org/officeDocument/2006/relationships/tags" Target="../tags/tag1320.xml"/><Relationship Id="rId106" Type="http://schemas.openxmlformats.org/officeDocument/2006/relationships/tags" Target="../tags/tag1369.xml"/><Relationship Id="rId114" Type="http://schemas.openxmlformats.org/officeDocument/2006/relationships/tags" Target="../tags/tag1377.xml"/><Relationship Id="rId10" Type="http://schemas.openxmlformats.org/officeDocument/2006/relationships/tags" Target="../tags/tag1273.xml"/><Relationship Id="rId31" Type="http://schemas.openxmlformats.org/officeDocument/2006/relationships/tags" Target="../tags/tag1294.xml"/><Relationship Id="rId44" Type="http://schemas.openxmlformats.org/officeDocument/2006/relationships/tags" Target="../tags/tag1307.xml"/><Relationship Id="rId52" Type="http://schemas.openxmlformats.org/officeDocument/2006/relationships/tags" Target="../tags/tag1315.xml"/><Relationship Id="rId60" Type="http://schemas.openxmlformats.org/officeDocument/2006/relationships/tags" Target="../tags/tag1323.xml"/><Relationship Id="rId65" Type="http://schemas.openxmlformats.org/officeDocument/2006/relationships/tags" Target="../tags/tag1328.xml"/><Relationship Id="rId73" Type="http://schemas.openxmlformats.org/officeDocument/2006/relationships/tags" Target="../tags/tag1336.xml"/><Relationship Id="rId78" Type="http://schemas.openxmlformats.org/officeDocument/2006/relationships/tags" Target="../tags/tag1341.xml"/><Relationship Id="rId81" Type="http://schemas.openxmlformats.org/officeDocument/2006/relationships/tags" Target="../tags/tag1344.xml"/><Relationship Id="rId86" Type="http://schemas.openxmlformats.org/officeDocument/2006/relationships/tags" Target="../tags/tag1349.xml"/><Relationship Id="rId94" Type="http://schemas.openxmlformats.org/officeDocument/2006/relationships/tags" Target="../tags/tag1357.xml"/><Relationship Id="rId99" Type="http://schemas.openxmlformats.org/officeDocument/2006/relationships/tags" Target="../tags/tag1362.xml"/><Relationship Id="rId101" Type="http://schemas.openxmlformats.org/officeDocument/2006/relationships/tags" Target="../tags/tag1364.xml"/><Relationship Id="rId4" Type="http://schemas.openxmlformats.org/officeDocument/2006/relationships/tags" Target="../tags/tag1267.xml"/><Relationship Id="rId9" Type="http://schemas.openxmlformats.org/officeDocument/2006/relationships/tags" Target="../tags/tag1272.xml"/><Relationship Id="rId13" Type="http://schemas.openxmlformats.org/officeDocument/2006/relationships/tags" Target="../tags/tag1276.xml"/><Relationship Id="rId18" Type="http://schemas.openxmlformats.org/officeDocument/2006/relationships/tags" Target="../tags/tag1281.xml"/><Relationship Id="rId39" Type="http://schemas.openxmlformats.org/officeDocument/2006/relationships/tags" Target="../tags/tag1302.xml"/><Relationship Id="rId109" Type="http://schemas.openxmlformats.org/officeDocument/2006/relationships/tags" Target="../tags/tag1372.xml"/><Relationship Id="rId34" Type="http://schemas.openxmlformats.org/officeDocument/2006/relationships/tags" Target="../tags/tag1297.xml"/><Relationship Id="rId50" Type="http://schemas.openxmlformats.org/officeDocument/2006/relationships/tags" Target="../tags/tag1313.xml"/><Relationship Id="rId55" Type="http://schemas.openxmlformats.org/officeDocument/2006/relationships/tags" Target="../tags/tag1318.xml"/><Relationship Id="rId76" Type="http://schemas.openxmlformats.org/officeDocument/2006/relationships/tags" Target="../tags/tag1339.xml"/><Relationship Id="rId97" Type="http://schemas.openxmlformats.org/officeDocument/2006/relationships/tags" Target="../tags/tag1360.xml"/><Relationship Id="rId104" Type="http://schemas.openxmlformats.org/officeDocument/2006/relationships/tags" Target="../tags/tag1367.xml"/><Relationship Id="rId7" Type="http://schemas.openxmlformats.org/officeDocument/2006/relationships/tags" Target="../tags/tag1270.xml"/><Relationship Id="rId71" Type="http://schemas.openxmlformats.org/officeDocument/2006/relationships/tags" Target="../tags/tag1334.xml"/><Relationship Id="rId92" Type="http://schemas.openxmlformats.org/officeDocument/2006/relationships/tags" Target="../tags/tag1355.xml"/><Relationship Id="rId2" Type="http://schemas.openxmlformats.org/officeDocument/2006/relationships/tags" Target="../tags/tag1265.xml"/><Relationship Id="rId29" Type="http://schemas.openxmlformats.org/officeDocument/2006/relationships/tags" Target="../tags/tag1292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tags" Target="../tags/tag1405.xml"/><Relationship Id="rId117" Type="http://schemas.openxmlformats.org/officeDocument/2006/relationships/tags" Target="../tags/tag1496.xml"/><Relationship Id="rId21" Type="http://schemas.openxmlformats.org/officeDocument/2006/relationships/tags" Target="../tags/tag1400.xml"/><Relationship Id="rId42" Type="http://schemas.openxmlformats.org/officeDocument/2006/relationships/tags" Target="../tags/tag1421.xml"/><Relationship Id="rId47" Type="http://schemas.openxmlformats.org/officeDocument/2006/relationships/tags" Target="../tags/tag1426.xml"/><Relationship Id="rId63" Type="http://schemas.openxmlformats.org/officeDocument/2006/relationships/tags" Target="../tags/tag1442.xml"/><Relationship Id="rId68" Type="http://schemas.openxmlformats.org/officeDocument/2006/relationships/tags" Target="../tags/tag1447.xml"/><Relationship Id="rId84" Type="http://schemas.openxmlformats.org/officeDocument/2006/relationships/tags" Target="../tags/tag1463.xml"/><Relationship Id="rId89" Type="http://schemas.openxmlformats.org/officeDocument/2006/relationships/tags" Target="../tags/tag1468.xml"/><Relationship Id="rId112" Type="http://schemas.openxmlformats.org/officeDocument/2006/relationships/tags" Target="../tags/tag1491.xml"/><Relationship Id="rId16" Type="http://schemas.openxmlformats.org/officeDocument/2006/relationships/tags" Target="../tags/tag1395.xml"/><Relationship Id="rId107" Type="http://schemas.openxmlformats.org/officeDocument/2006/relationships/tags" Target="../tags/tag1486.xml"/><Relationship Id="rId11" Type="http://schemas.openxmlformats.org/officeDocument/2006/relationships/tags" Target="../tags/tag1390.xml"/><Relationship Id="rId24" Type="http://schemas.openxmlformats.org/officeDocument/2006/relationships/tags" Target="../tags/tag1403.xml"/><Relationship Id="rId32" Type="http://schemas.openxmlformats.org/officeDocument/2006/relationships/tags" Target="../tags/tag1411.xml"/><Relationship Id="rId37" Type="http://schemas.openxmlformats.org/officeDocument/2006/relationships/tags" Target="../tags/tag1416.xml"/><Relationship Id="rId40" Type="http://schemas.openxmlformats.org/officeDocument/2006/relationships/tags" Target="../tags/tag1419.xml"/><Relationship Id="rId45" Type="http://schemas.openxmlformats.org/officeDocument/2006/relationships/tags" Target="../tags/tag1424.xml"/><Relationship Id="rId53" Type="http://schemas.openxmlformats.org/officeDocument/2006/relationships/tags" Target="../tags/tag1432.xml"/><Relationship Id="rId58" Type="http://schemas.openxmlformats.org/officeDocument/2006/relationships/tags" Target="../tags/tag1437.xml"/><Relationship Id="rId66" Type="http://schemas.openxmlformats.org/officeDocument/2006/relationships/tags" Target="../tags/tag1445.xml"/><Relationship Id="rId74" Type="http://schemas.openxmlformats.org/officeDocument/2006/relationships/tags" Target="../tags/tag1453.xml"/><Relationship Id="rId79" Type="http://schemas.openxmlformats.org/officeDocument/2006/relationships/tags" Target="../tags/tag1458.xml"/><Relationship Id="rId87" Type="http://schemas.openxmlformats.org/officeDocument/2006/relationships/tags" Target="../tags/tag1466.xml"/><Relationship Id="rId102" Type="http://schemas.openxmlformats.org/officeDocument/2006/relationships/tags" Target="../tags/tag1481.xml"/><Relationship Id="rId110" Type="http://schemas.openxmlformats.org/officeDocument/2006/relationships/tags" Target="../tags/tag1489.xml"/><Relationship Id="rId115" Type="http://schemas.openxmlformats.org/officeDocument/2006/relationships/tags" Target="../tags/tag1494.xml"/><Relationship Id="rId5" Type="http://schemas.openxmlformats.org/officeDocument/2006/relationships/tags" Target="../tags/tag1384.xml"/><Relationship Id="rId61" Type="http://schemas.openxmlformats.org/officeDocument/2006/relationships/tags" Target="../tags/tag1440.xml"/><Relationship Id="rId82" Type="http://schemas.openxmlformats.org/officeDocument/2006/relationships/tags" Target="../tags/tag1461.xml"/><Relationship Id="rId90" Type="http://schemas.openxmlformats.org/officeDocument/2006/relationships/tags" Target="../tags/tag1469.xml"/><Relationship Id="rId95" Type="http://schemas.openxmlformats.org/officeDocument/2006/relationships/tags" Target="../tags/tag1474.xml"/><Relationship Id="rId19" Type="http://schemas.openxmlformats.org/officeDocument/2006/relationships/tags" Target="../tags/tag1398.xml"/><Relationship Id="rId14" Type="http://schemas.openxmlformats.org/officeDocument/2006/relationships/tags" Target="../tags/tag1393.xml"/><Relationship Id="rId22" Type="http://schemas.openxmlformats.org/officeDocument/2006/relationships/tags" Target="../tags/tag1401.xml"/><Relationship Id="rId27" Type="http://schemas.openxmlformats.org/officeDocument/2006/relationships/tags" Target="../tags/tag1406.xml"/><Relationship Id="rId30" Type="http://schemas.openxmlformats.org/officeDocument/2006/relationships/tags" Target="../tags/tag1409.xml"/><Relationship Id="rId35" Type="http://schemas.openxmlformats.org/officeDocument/2006/relationships/tags" Target="../tags/tag1414.xml"/><Relationship Id="rId43" Type="http://schemas.openxmlformats.org/officeDocument/2006/relationships/tags" Target="../tags/tag1422.xml"/><Relationship Id="rId48" Type="http://schemas.openxmlformats.org/officeDocument/2006/relationships/tags" Target="../tags/tag1427.xml"/><Relationship Id="rId56" Type="http://schemas.openxmlformats.org/officeDocument/2006/relationships/tags" Target="../tags/tag1435.xml"/><Relationship Id="rId64" Type="http://schemas.openxmlformats.org/officeDocument/2006/relationships/tags" Target="../tags/tag1443.xml"/><Relationship Id="rId69" Type="http://schemas.openxmlformats.org/officeDocument/2006/relationships/tags" Target="../tags/tag1448.xml"/><Relationship Id="rId77" Type="http://schemas.openxmlformats.org/officeDocument/2006/relationships/tags" Target="../tags/tag1456.xml"/><Relationship Id="rId100" Type="http://schemas.openxmlformats.org/officeDocument/2006/relationships/tags" Target="../tags/tag1479.xml"/><Relationship Id="rId105" Type="http://schemas.openxmlformats.org/officeDocument/2006/relationships/tags" Target="../tags/tag1484.xml"/><Relationship Id="rId113" Type="http://schemas.openxmlformats.org/officeDocument/2006/relationships/tags" Target="../tags/tag1492.xml"/><Relationship Id="rId118" Type="http://schemas.openxmlformats.org/officeDocument/2006/relationships/slideLayout" Target="../slideLayouts/slideLayout5.xml"/><Relationship Id="rId8" Type="http://schemas.openxmlformats.org/officeDocument/2006/relationships/tags" Target="../tags/tag1387.xml"/><Relationship Id="rId51" Type="http://schemas.openxmlformats.org/officeDocument/2006/relationships/tags" Target="../tags/tag1430.xml"/><Relationship Id="rId72" Type="http://schemas.openxmlformats.org/officeDocument/2006/relationships/tags" Target="../tags/tag1451.xml"/><Relationship Id="rId80" Type="http://schemas.openxmlformats.org/officeDocument/2006/relationships/tags" Target="../tags/tag1459.xml"/><Relationship Id="rId85" Type="http://schemas.openxmlformats.org/officeDocument/2006/relationships/tags" Target="../tags/tag1464.xml"/><Relationship Id="rId93" Type="http://schemas.openxmlformats.org/officeDocument/2006/relationships/tags" Target="../tags/tag1472.xml"/><Relationship Id="rId98" Type="http://schemas.openxmlformats.org/officeDocument/2006/relationships/tags" Target="../tags/tag1477.xml"/><Relationship Id="rId3" Type="http://schemas.openxmlformats.org/officeDocument/2006/relationships/tags" Target="../tags/tag1382.xml"/><Relationship Id="rId12" Type="http://schemas.openxmlformats.org/officeDocument/2006/relationships/tags" Target="../tags/tag1391.xml"/><Relationship Id="rId17" Type="http://schemas.openxmlformats.org/officeDocument/2006/relationships/tags" Target="../tags/tag1396.xml"/><Relationship Id="rId25" Type="http://schemas.openxmlformats.org/officeDocument/2006/relationships/tags" Target="../tags/tag1404.xml"/><Relationship Id="rId33" Type="http://schemas.openxmlformats.org/officeDocument/2006/relationships/tags" Target="../tags/tag1412.xml"/><Relationship Id="rId38" Type="http://schemas.openxmlformats.org/officeDocument/2006/relationships/tags" Target="../tags/tag1417.xml"/><Relationship Id="rId46" Type="http://schemas.openxmlformats.org/officeDocument/2006/relationships/tags" Target="../tags/tag1425.xml"/><Relationship Id="rId59" Type="http://schemas.openxmlformats.org/officeDocument/2006/relationships/tags" Target="../tags/tag1438.xml"/><Relationship Id="rId67" Type="http://schemas.openxmlformats.org/officeDocument/2006/relationships/tags" Target="../tags/tag1446.xml"/><Relationship Id="rId103" Type="http://schemas.openxmlformats.org/officeDocument/2006/relationships/tags" Target="../tags/tag1482.xml"/><Relationship Id="rId108" Type="http://schemas.openxmlformats.org/officeDocument/2006/relationships/tags" Target="../tags/tag1487.xml"/><Relationship Id="rId116" Type="http://schemas.openxmlformats.org/officeDocument/2006/relationships/tags" Target="../tags/tag1495.xml"/><Relationship Id="rId20" Type="http://schemas.openxmlformats.org/officeDocument/2006/relationships/tags" Target="../tags/tag1399.xml"/><Relationship Id="rId41" Type="http://schemas.openxmlformats.org/officeDocument/2006/relationships/tags" Target="../tags/tag1420.xml"/><Relationship Id="rId54" Type="http://schemas.openxmlformats.org/officeDocument/2006/relationships/tags" Target="../tags/tag1433.xml"/><Relationship Id="rId62" Type="http://schemas.openxmlformats.org/officeDocument/2006/relationships/tags" Target="../tags/tag1441.xml"/><Relationship Id="rId70" Type="http://schemas.openxmlformats.org/officeDocument/2006/relationships/tags" Target="../tags/tag1449.xml"/><Relationship Id="rId75" Type="http://schemas.openxmlformats.org/officeDocument/2006/relationships/tags" Target="../tags/tag1454.xml"/><Relationship Id="rId83" Type="http://schemas.openxmlformats.org/officeDocument/2006/relationships/tags" Target="../tags/tag1462.xml"/><Relationship Id="rId88" Type="http://schemas.openxmlformats.org/officeDocument/2006/relationships/tags" Target="../tags/tag1467.xml"/><Relationship Id="rId91" Type="http://schemas.openxmlformats.org/officeDocument/2006/relationships/tags" Target="../tags/tag1470.xml"/><Relationship Id="rId96" Type="http://schemas.openxmlformats.org/officeDocument/2006/relationships/tags" Target="../tags/tag1475.xml"/><Relationship Id="rId111" Type="http://schemas.openxmlformats.org/officeDocument/2006/relationships/tags" Target="../tags/tag1490.xml"/><Relationship Id="rId1" Type="http://schemas.openxmlformats.org/officeDocument/2006/relationships/tags" Target="../tags/tag1380.xml"/><Relationship Id="rId6" Type="http://schemas.openxmlformats.org/officeDocument/2006/relationships/tags" Target="../tags/tag1385.xml"/><Relationship Id="rId15" Type="http://schemas.openxmlformats.org/officeDocument/2006/relationships/tags" Target="../tags/tag1394.xml"/><Relationship Id="rId23" Type="http://schemas.openxmlformats.org/officeDocument/2006/relationships/tags" Target="../tags/tag1402.xml"/><Relationship Id="rId28" Type="http://schemas.openxmlformats.org/officeDocument/2006/relationships/tags" Target="../tags/tag1407.xml"/><Relationship Id="rId36" Type="http://schemas.openxmlformats.org/officeDocument/2006/relationships/tags" Target="../tags/tag1415.xml"/><Relationship Id="rId49" Type="http://schemas.openxmlformats.org/officeDocument/2006/relationships/tags" Target="../tags/tag1428.xml"/><Relationship Id="rId57" Type="http://schemas.openxmlformats.org/officeDocument/2006/relationships/tags" Target="../tags/tag1436.xml"/><Relationship Id="rId106" Type="http://schemas.openxmlformats.org/officeDocument/2006/relationships/tags" Target="../tags/tag1485.xml"/><Relationship Id="rId114" Type="http://schemas.openxmlformats.org/officeDocument/2006/relationships/tags" Target="../tags/tag1493.xml"/><Relationship Id="rId119" Type="http://schemas.openxmlformats.org/officeDocument/2006/relationships/notesSlide" Target="../notesSlides/notesSlide20.xml"/><Relationship Id="rId10" Type="http://schemas.openxmlformats.org/officeDocument/2006/relationships/tags" Target="../tags/tag1389.xml"/><Relationship Id="rId31" Type="http://schemas.openxmlformats.org/officeDocument/2006/relationships/tags" Target="../tags/tag1410.xml"/><Relationship Id="rId44" Type="http://schemas.openxmlformats.org/officeDocument/2006/relationships/tags" Target="../tags/tag1423.xml"/><Relationship Id="rId52" Type="http://schemas.openxmlformats.org/officeDocument/2006/relationships/tags" Target="../tags/tag1431.xml"/><Relationship Id="rId60" Type="http://schemas.openxmlformats.org/officeDocument/2006/relationships/tags" Target="../tags/tag1439.xml"/><Relationship Id="rId65" Type="http://schemas.openxmlformats.org/officeDocument/2006/relationships/tags" Target="../tags/tag1444.xml"/><Relationship Id="rId73" Type="http://schemas.openxmlformats.org/officeDocument/2006/relationships/tags" Target="../tags/tag1452.xml"/><Relationship Id="rId78" Type="http://schemas.openxmlformats.org/officeDocument/2006/relationships/tags" Target="../tags/tag1457.xml"/><Relationship Id="rId81" Type="http://schemas.openxmlformats.org/officeDocument/2006/relationships/tags" Target="../tags/tag1460.xml"/><Relationship Id="rId86" Type="http://schemas.openxmlformats.org/officeDocument/2006/relationships/tags" Target="../tags/tag1465.xml"/><Relationship Id="rId94" Type="http://schemas.openxmlformats.org/officeDocument/2006/relationships/tags" Target="../tags/tag1473.xml"/><Relationship Id="rId99" Type="http://schemas.openxmlformats.org/officeDocument/2006/relationships/tags" Target="../tags/tag1478.xml"/><Relationship Id="rId101" Type="http://schemas.openxmlformats.org/officeDocument/2006/relationships/tags" Target="../tags/tag1480.xml"/><Relationship Id="rId4" Type="http://schemas.openxmlformats.org/officeDocument/2006/relationships/tags" Target="../tags/tag1383.xml"/><Relationship Id="rId9" Type="http://schemas.openxmlformats.org/officeDocument/2006/relationships/tags" Target="../tags/tag1388.xml"/><Relationship Id="rId13" Type="http://schemas.openxmlformats.org/officeDocument/2006/relationships/tags" Target="../tags/tag1392.xml"/><Relationship Id="rId18" Type="http://schemas.openxmlformats.org/officeDocument/2006/relationships/tags" Target="../tags/tag1397.xml"/><Relationship Id="rId39" Type="http://schemas.openxmlformats.org/officeDocument/2006/relationships/tags" Target="../tags/tag1418.xml"/><Relationship Id="rId109" Type="http://schemas.openxmlformats.org/officeDocument/2006/relationships/tags" Target="../tags/tag1488.xml"/><Relationship Id="rId34" Type="http://schemas.openxmlformats.org/officeDocument/2006/relationships/tags" Target="../tags/tag1413.xml"/><Relationship Id="rId50" Type="http://schemas.openxmlformats.org/officeDocument/2006/relationships/tags" Target="../tags/tag1429.xml"/><Relationship Id="rId55" Type="http://schemas.openxmlformats.org/officeDocument/2006/relationships/tags" Target="../tags/tag1434.xml"/><Relationship Id="rId76" Type="http://schemas.openxmlformats.org/officeDocument/2006/relationships/tags" Target="../tags/tag1455.xml"/><Relationship Id="rId97" Type="http://schemas.openxmlformats.org/officeDocument/2006/relationships/tags" Target="../tags/tag1476.xml"/><Relationship Id="rId104" Type="http://schemas.openxmlformats.org/officeDocument/2006/relationships/tags" Target="../tags/tag1483.xml"/><Relationship Id="rId7" Type="http://schemas.openxmlformats.org/officeDocument/2006/relationships/tags" Target="../tags/tag1386.xml"/><Relationship Id="rId71" Type="http://schemas.openxmlformats.org/officeDocument/2006/relationships/tags" Target="../tags/tag1450.xml"/><Relationship Id="rId92" Type="http://schemas.openxmlformats.org/officeDocument/2006/relationships/tags" Target="../tags/tag1471.xml"/><Relationship Id="rId2" Type="http://schemas.openxmlformats.org/officeDocument/2006/relationships/tags" Target="../tags/tag1381.xml"/><Relationship Id="rId29" Type="http://schemas.openxmlformats.org/officeDocument/2006/relationships/tags" Target="../tags/tag140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504.xml"/><Relationship Id="rId13" Type="http://schemas.openxmlformats.org/officeDocument/2006/relationships/notesSlide" Target="../notesSlides/notesSlide21.xml"/><Relationship Id="rId3" Type="http://schemas.openxmlformats.org/officeDocument/2006/relationships/tags" Target="../tags/tag1499.xml"/><Relationship Id="rId7" Type="http://schemas.openxmlformats.org/officeDocument/2006/relationships/tags" Target="../tags/tag1503.xml"/><Relationship Id="rId12" Type="http://schemas.openxmlformats.org/officeDocument/2006/relationships/slideLayout" Target="../slideLayouts/slideLayout5.xml"/><Relationship Id="rId2" Type="http://schemas.openxmlformats.org/officeDocument/2006/relationships/tags" Target="../tags/tag1498.xml"/><Relationship Id="rId1" Type="http://schemas.openxmlformats.org/officeDocument/2006/relationships/tags" Target="../tags/tag1497.xml"/><Relationship Id="rId6" Type="http://schemas.openxmlformats.org/officeDocument/2006/relationships/tags" Target="../tags/tag1502.xml"/><Relationship Id="rId11" Type="http://schemas.openxmlformats.org/officeDocument/2006/relationships/tags" Target="../tags/tag1507.xml"/><Relationship Id="rId5" Type="http://schemas.openxmlformats.org/officeDocument/2006/relationships/tags" Target="../tags/tag1501.xml"/><Relationship Id="rId10" Type="http://schemas.openxmlformats.org/officeDocument/2006/relationships/tags" Target="../tags/tag1506.xml"/><Relationship Id="rId4" Type="http://schemas.openxmlformats.org/officeDocument/2006/relationships/tags" Target="../tags/tag1500.xml"/><Relationship Id="rId9" Type="http://schemas.openxmlformats.org/officeDocument/2006/relationships/tags" Target="../tags/tag1505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tags" Target="../tags/tag1533.xml"/><Relationship Id="rId117" Type="http://schemas.openxmlformats.org/officeDocument/2006/relationships/tags" Target="../tags/tag1624.xml"/><Relationship Id="rId21" Type="http://schemas.openxmlformats.org/officeDocument/2006/relationships/tags" Target="../tags/tag1528.xml"/><Relationship Id="rId42" Type="http://schemas.openxmlformats.org/officeDocument/2006/relationships/tags" Target="../tags/tag1549.xml"/><Relationship Id="rId47" Type="http://schemas.openxmlformats.org/officeDocument/2006/relationships/tags" Target="../tags/tag1554.xml"/><Relationship Id="rId63" Type="http://schemas.openxmlformats.org/officeDocument/2006/relationships/tags" Target="../tags/tag1570.xml"/><Relationship Id="rId68" Type="http://schemas.openxmlformats.org/officeDocument/2006/relationships/tags" Target="../tags/tag1575.xml"/><Relationship Id="rId84" Type="http://schemas.openxmlformats.org/officeDocument/2006/relationships/tags" Target="../tags/tag1591.xml"/><Relationship Id="rId89" Type="http://schemas.openxmlformats.org/officeDocument/2006/relationships/tags" Target="../tags/tag1596.xml"/><Relationship Id="rId112" Type="http://schemas.openxmlformats.org/officeDocument/2006/relationships/tags" Target="../tags/tag1619.xml"/><Relationship Id="rId133" Type="http://schemas.openxmlformats.org/officeDocument/2006/relationships/tags" Target="../tags/tag1640.xml"/><Relationship Id="rId16" Type="http://schemas.openxmlformats.org/officeDocument/2006/relationships/tags" Target="../tags/tag1523.xml"/><Relationship Id="rId107" Type="http://schemas.openxmlformats.org/officeDocument/2006/relationships/tags" Target="../tags/tag1614.xml"/><Relationship Id="rId11" Type="http://schemas.openxmlformats.org/officeDocument/2006/relationships/tags" Target="../tags/tag1518.xml"/><Relationship Id="rId32" Type="http://schemas.openxmlformats.org/officeDocument/2006/relationships/tags" Target="../tags/tag1539.xml"/><Relationship Id="rId37" Type="http://schemas.openxmlformats.org/officeDocument/2006/relationships/tags" Target="../tags/tag1544.xml"/><Relationship Id="rId53" Type="http://schemas.openxmlformats.org/officeDocument/2006/relationships/tags" Target="../tags/tag1560.xml"/><Relationship Id="rId58" Type="http://schemas.openxmlformats.org/officeDocument/2006/relationships/tags" Target="../tags/tag1565.xml"/><Relationship Id="rId74" Type="http://schemas.openxmlformats.org/officeDocument/2006/relationships/tags" Target="../tags/tag1581.xml"/><Relationship Id="rId79" Type="http://schemas.openxmlformats.org/officeDocument/2006/relationships/tags" Target="../tags/tag1586.xml"/><Relationship Id="rId102" Type="http://schemas.openxmlformats.org/officeDocument/2006/relationships/tags" Target="../tags/tag1609.xml"/><Relationship Id="rId123" Type="http://schemas.openxmlformats.org/officeDocument/2006/relationships/tags" Target="../tags/tag1630.xml"/><Relationship Id="rId128" Type="http://schemas.openxmlformats.org/officeDocument/2006/relationships/tags" Target="../tags/tag1635.xml"/><Relationship Id="rId5" Type="http://schemas.openxmlformats.org/officeDocument/2006/relationships/tags" Target="../tags/tag1512.xml"/><Relationship Id="rId90" Type="http://schemas.openxmlformats.org/officeDocument/2006/relationships/tags" Target="../tags/tag1597.xml"/><Relationship Id="rId95" Type="http://schemas.openxmlformats.org/officeDocument/2006/relationships/tags" Target="../tags/tag1602.xml"/><Relationship Id="rId14" Type="http://schemas.openxmlformats.org/officeDocument/2006/relationships/tags" Target="../tags/tag1521.xml"/><Relationship Id="rId22" Type="http://schemas.openxmlformats.org/officeDocument/2006/relationships/tags" Target="../tags/tag1529.xml"/><Relationship Id="rId27" Type="http://schemas.openxmlformats.org/officeDocument/2006/relationships/tags" Target="../tags/tag1534.xml"/><Relationship Id="rId30" Type="http://schemas.openxmlformats.org/officeDocument/2006/relationships/tags" Target="../tags/tag1537.xml"/><Relationship Id="rId35" Type="http://schemas.openxmlformats.org/officeDocument/2006/relationships/tags" Target="../tags/tag1542.xml"/><Relationship Id="rId43" Type="http://schemas.openxmlformats.org/officeDocument/2006/relationships/tags" Target="../tags/tag1550.xml"/><Relationship Id="rId48" Type="http://schemas.openxmlformats.org/officeDocument/2006/relationships/tags" Target="../tags/tag1555.xml"/><Relationship Id="rId56" Type="http://schemas.openxmlformats.org/officeDocument/2006/relationships/tags" Target="../tags/tag1563.xml"/><Relationship Id="rId64" Type="http://schemas.openxmlformats.org/officeDocument/2006/relationships/tags" Target="../tags/tag1571.xml"/><Relationship Id="rId69" Type="http://schemas.openxmlformats.org/officeDocument/2006/relationships/tags" Target="../tags/tag1576.xml"/><Relationship Id="rId77" Type="http://schemas.openxmlformats.org/officeDocument/2006/relationships/tags" Target="../tags/tag1584.xml"/><Relationship Id="rId100" Type="http://schemas.openxmlformats.org/officeDocument/2006/relationships/tags" Target="../tags/tag1607.xml"/><Relationship Id="rId105" Type="http://schemas.openxmlformats.org/officeDocument/2006/relationships/tags" Target="../tags/tag1612.xml"/><Relationship Id="rId113" Type="http://schemas.openxmlformats.org/officeDocument/2006/relationships/tags" Target="../tags/tag1620.xml"/><Relationship Id="rId118" Type="http://schemas.openxmlformats.org/officeDocument/2006/relationships/tags" Target="../tags/tag1625.xml"/><Relationship Id="rId126" Type="http://schemas.openxmlformats.org/officeDocument/2006/relationships/tags" Target="../tags/tag1633.xml"/><Relationship Id="rId134" Type="http://schemas.openxmlformats.org/officeDocument/2006/relationships/tags" Target="../tags/tag1641.xml"/><Relationship Id="rId8" Type="http://schemas.openxmlformats.org/officeDocument/2006/relationships/tags" Target="../tags/tag1515.xml"/><Relationship Id="rId51" Type="http://schemas.openxmlformats.org/officeDocument/2006/relationships/tags" Target="../tags/tag1558.xml"/><Relationship Id="rId72" Type="http://schemas.openxmlformats.org/officeDocument/2006/relationships/tags" Target="../tags/tag1579.xml"/><Relationship Id="rId80" Type="http://schemas.openxmlformats.org/officeDocument/2006/relationships/tags" Target="../tags/tag1587.xml"/><Relationship Id="rId85" Type="http://schemas.openxmlformats.org/officeDocument/2006/relationships/tags" Target="../tags/tag1592.xml"/><Relationship Id="rId93" Type="http://schemas.openxmlformats.org/officeDocument/2006/relationships/tags" Target="../tags/tag1600.xml"/><Relationship Id="rId98" Type="http://schemas.openxmlformats.org/officeDocument/2006/relationships/tags" Target="../tags/tag1605.xml"/><Relationship Id="rId121" Type="http://schemas.openxmlformats.org/officeDocument/2006/relationships/tags" Target="../tags/tag1628.xml"/><Relationship Id="rId3" Type="http://schemas.openxmlformats.org/officeDocument/2006/relationships/tags" Target="../tags/tag1510.xml"/><Relationship Id="rId12" Type="http://schemas.openxmlformats.org/officeDocument/2006/relationships/tags" Target="../tags/tag1519.xml"/><Relationship Id="rId17" Type="http://schemas.openxmlformats.org/officeDocument/2006/relationships/tags" Target="../tags/tag1524.xml"/><Relationship Id="rId25" Type="http://schemas.openxmlformats.org/officeDocument/2006/relationships/tags" Target="../tags/tag1532.xml"/><Relationship Id="rId33" Type="http://schemas.openxmlformats.org/officeDocument/2006/relationships/tags" Target="../tags/tag1540.xml"/><Relationship Id="rId38" Type="http://schemas.openxmlformats.org/officeDocument/2006/relationships/tags" Target="../tags/tag1545.xml"/><Relationship Id="rId46" Type="http://schemas.openxmlformats.org/officeDocument/2006/relationships/tags" Target="../tags/tag1553.xml"/><Relationship Id="rId59" Type="http://schemas.openxmlformats.org/officeDocument/2006/relationships/tags" Target="../tags/tag1566.xml"/><Relationship Id="rId67" Type="http://schemas.openxmlformats.org/officeDocument/2006/relationships/tags" Target="../tags/tag1574.xml"/><Relationship Id="rId103" Type="http://schemas.openxmlformats.org/officeDocument/2006/relationships/tags" Target="../tags/tag1610.xml"/><Relationship Id="rId108" Type="http://schemas.openxmlformats.org/officeDocument/2006/relationships/tags" Target="../tags/tag1615.xml"/><Relationship Id="rId116" Type="http://schemas.openxmlformats.org/officeDocument/2006/relationships/tags" Target="../tags/tag1623.xml"/><Relationship Id="rId124" Type="http://schemas.openxmlformats.org/officeDocument/2006/relationships/tags" Target="../tags/tag1631.xml"/><Relationship Id="rId129" Type="http://schemas.openxmlformats.org/officeDocument/2006/relationships/tags" Target="../tags/tag1636.xml"/><Relationship Id="rId20" Type="http://schemas.openxmlformats.org/officeDocument/2006/relationships/tags" Target="../tags/tag1527.xml"/><Relationship Id="rId41" Type="http://schemas.openxmlformats.org/officeDocument/2006/relationships/tags" Target="../tags/tag1548.xml"/><Relationship Id="rId54" Type="http://schemas.openxmlformats.org/officeDocument/2006/relationships/tags" Target="../tags/tag1561.xml"/><Relationship Id="rId62" Type="http://schemas.openxmlformats.org/officeDocument/2006/relationships/tags" Target="../tags/tag1569.xml"/><Relationship Id="rId70" Type="http://schemas.openxmlformats.org/officeDocument/2006/relationships/tags" Target="../tags/tag1577.xml"/><Relationship Id="rId75" Type="http://schemas.openxmlformats.org/officeDocument/2006/relationships/tags" Target="../tags/tag1582.xml"/><Relationship Id="rId83" Type="http://schemas.openxmlformats.org/officeDocument/2006/relationships/tags" Target="../tags/tag1590.xml"/><Relationship Id="rId88" Type="http://schemas.openxmlformats.org/officeDocument/2006/relationships/tags" Target="../tags/tag1595.xml"/><Relationship Id="rId91" Type="http://schemas.openxmlformats.org/officeDocument/2006/relationships/tags" Target="../tags/tag1598.xml"/><Relationship Id="rId96" Type="http://schemas.openxmlformats.org/officeDocument/2006/relationships/tags" Target="../tags/tag1603.xml"/><Relationship Id="rId111" Type="http://schemas.openxmlformats.org/officeDocument/2006/relationships/tags" Target="../tags/tag1618.xml"/><Relationship Id="rId132" Type="http://schemas.openxmlformats.org/officeDocument/2006/relationships/tags" Target="../tags/tag1639.xml"/><Relationship Id="rId1" Type="http://schemas.openxmlformats.org/officeDocument/2006/relationships/tags" Target="../tags/tag1508.xml"/><Relationship Id="rId6" Type="http://schemas.openxmlformats.org/officeDocument/2006/relationships/tags" Target="../tags/tag1513.xml"/><Relationship Id="rId15" Type="http://schemas.openxmlformats.org/officeDocument/2006/relationships/tags" Target="../tags/tag1522.xml"/><Relationship Id="rId23" Type="http://schemas.openxmlformats.org/officeDocument/2006/relationships/tags" Target="../tags/tag1530.xml"/><Relationship Id="rId28" Type="http://schemas.openxmlformats.org/officeDocument/2006/relationships/tags" Target="../tags/tag1535.xml"/><Relationship Id="rId36" Type="http://schemas.openxmlformats.org/officeDocument/2006/relationships/tags" Target="../tags/tag1543.xml"/><Relationship Id="rId49" Type="http://schemas.openxmlformats.org/officeDocument/2006/relationships/tags" Target="../tags/tag1556.xml"/><Relationship Id="rId57" Type="http://schemas.openxmlformats.org/officeDocument/2006/relationships/tags" Target="../tags/tag1564.xml"/><Relationship Id="rId106" Type="http://schemas.openxmlformats.org/officeDocument/2006/relationships/tags" Target="../tags/tag1613.xml"/><Relationship Id="rId114" Type="http://schemas.openxmlformats.org/officeDocument/2006/relationships/tags" Target="../tags/tag1621.xml"/><Relationship Id="rId119" Type="http://schemas.openxmlformats.org/officeDocument/2006/relationships/tags" Target="../tags/tag1626.xml"/><Relationship Id="rId127" Type="http://schemas.openxmlformats.org/officeDocument/2006/relationships/tags" Target="../tags/tag1634.xml"/><Relationship Id="rId10" Type="http://schemas.openxmlformats.org/officeDocument/2006/relationships/tags" Target="../tags/tag1517.xml"/><Relationship Id="rId31" Type="http://schemas.openxmlformats.org/officeDocument/2006/relationships/tags" Target="../tags/tag1538.xml"/><Relationship Id="rId44" Type="http://schemas.openxmlformats.org/officeDocument/2006/relationships/tags" Target="../tags/tag1551.xml"/><Relationship Id="rId52" Type="http://schemas.openxmlformats.org/officeDocument/2006/relationships/tags" Target="../tags/tag1559.xml"/><Relationship Id="rId60" Type="http://schemas.openxmlformats.org/officeDocument/2006/relationships/tags" Target="../tags/tag1567.xml"/><Relationship Id="rId65" Type="http://schemas.openxmlformats.org/officeDocument/2006/relationships/tags" Target="../tags/tag1572.xml"/><Relationship Id="rId73" Type="http://schemas.openxmlformats.org/officeDocument/2006/relationships/tags" Target="../tags/tag1580.xml"/><Relationship Id="rId78" Type="http://schemas.openxmlformats.org/officeDocument/2006/relationships/tags" Target="../tags/tag1585.xml"/><Relationship Id="rId81" Type="http://schemas.openxmlformats.org/officeDocument/2006/relationships/tags" Target="../tags/tag1588.xml"/><Relationship Id="rId86" Type="http://schemas.openxmlformats.org/officeDocument/2006/relationships/tags" Target="../tags/tag1593.xml"/><Relationship Id="rId94" Type="http://schemas.openxmlformats.org/officeDocument/2006/relationships/tags" Target="../tags/tag1601.xml"/><Relationship Id="rId99" Type="http://schemas.openxmlformats.org/officeDocument/2006/relationships/tags" Target="../tags/tag1606.xml"/><Relationship Id="rId101" Type="http://schemas.openxmlformats.org/officeDocument/2006/relationships/tags" Target="../tags/tag1608.xml"/><Relationship Id="rId122" Type="http://schemas.openxmlformats.org/officeDocument/2006/relationships/tags" Target="../tags/tag1629.xml"/><Relationship Id="rId130" Type="http://schemas.openxmlformats.org/officeDocument/2006/relationships/tags" Target="../tags/tag1637.xml"/><Relationship Id="rId135" Type="http://schemas.openxmlformats.org/officeDocument/2006/relationships/slideLayout" Target="../slideLayouts/slideLayout5.xml"/><Relationship Id="rId4" Type="http://schemas.openxmlformats.org/officeDocument/2006/relationships/tags" Target="../tags/tag1511.xml"/><Relationship Id="rId9" Type="http://schemas.openxmlformats.org/officeDocument/2006/relationships/tags" Target="../tags/tag1516.xml"/><Relationship Id="rId13" Type="http://schemas.openxmlformats.org/officeDocument/2006/relationships/tags" Target="../tags/tag1520.xml"/><Relationship Id="rId18" Type="http://schemas.openxmlformats.org/officeDocument/2006/relationships/tags" Target="../tags/tag1525.xml"/><Relationship Id="rId39" Type="http://schemas.openxmlformats.org/officeDocument/2006/relationships/tags" Target="../tags/tag1546.xml"/><Relationship Id="rId109" Type="http://schemas.openxmlformats.org/officeDocument/2006/relationships/tags" Target="../tags/tag1616.xml"/><Relationship Id="rId34" Type="http://schemas.openxmlformats.org/officeDocument/2006/relationships/tags" Target="../tags/tag1541.xml"/><Relationship Id="rId50" Type="http://schemas.openxmlformats.org/officeDocument/2006/relationships/tags" Target="../tags/tag1557.xml"/><Relationship Id="rId55" Type="http://schemas.openxmlformats.org/officeDocument/2006/relationships/tags" Target="../tags/tag1562.xml"/><Relationship Id="rId76" Type="http://schemas.openxmlformats.org/officeDocument/2006/relationships/tags" Target="../tags/tag1583.xml"/><Relationship Id="rId97" Type="http://schemas.openxmlformats.org/officeDocument/2006/relationships/tags" Target="../tags/tag1604.xml"/><Relationship Id="rId104" Type="http://schemas.openxmlformats.org/officeDocument/2006/relationships/tags" Target="../tags/tag1611.xml"/><Relationship Id="rId120" Type="http://schemas.openxmlformats.org/officeDocument/2006/relationships/tags" Target="../tags/tag1627.xml"/><Relationship Id="rId125" Type="http://schemas.openxmlformats.org/officeDocument/2006/relationships/tags" Target="../tags/tag1632.xml"/><Relationship Id="rId7" Type="http://schemas.openxmlformats.org/officeDocument/2006/relationships/tags" Target="../tags/tag1514.xml"/><Relationship Id="rId71" Type="http://schemas.openxmlformats.org/officeDocument/2006/relationships/tags" Target="../tags/tag1578.xml"/><Relationship Id="rId92" Type="http://schemas.openxmlformats.org/officeDocument/2006/relationships/tags" Target="../tags/tag1599.xml"/><Relationship Id="rId2" Type="http://schemas.openxmlformats.org/officeDocument/2006/relationships/tags" Target="../tags/tag1509.xml"/><Relationship Id="rId29" Type="http://schemas.openxmlformats.org/officeDocument/2006/relationships/tags" Target="../tags/tag1536.xml"/><Relationship Id="rId24" Type="http://schemas.openxmlformats.org/officeDocument/2006/relationships/tags" Target="../tags/tag1531.xml"/><Relationship Id="rId40" Type="http://schemas.openxmlformats.org/officeDocument/2006/relationships/tags" Target="../tags/tag1547.xml"/><Relationship Id="rId45" Type="http://schemas.openxmlformats.org/officeDocument/2006/relationships/tags" Target="../tags/tag1552.xml"/><Relationship Id="rId66" Type="http://schemas.openxmlformats.org/officeDocument/2006/relationships/tags" Target="../tags/tag1573.xml"/><Relationship Id="rId87" Type="http://schemas.openxmlformats.org/officeDocument/2006/relationships/tags" Target="../tags/tag1594.xml"/><Relationship Id="rId110" Type="http://schemas.openxmlformats.org/officeDocument/2006/relationships/tags" Target="../tags/tag1617.xml"/><Relationship Id="rId115" Type="http://schemas.openxmlformats.org/officeDocument/2006/relationships/tags" Target="../tags/tag1622.xml"/><Relationship Id="rId131" Type="http://schemas.openxmlformats.org/officeDocument/2006/relationships/tags" Target="../tags/tag1638.xml"/><Relationship Id="rId136" Type="http://schemas.openxmlformats.org/officeDocument/2006/relationships/notesSlide" Target="../notesSlides/notesSlide22.xml"/><Relationship Id="rId61" Type="http://schemas.openxmlformats.org/officeDocument/2006/relationships/tags" Target="../tags/tag1568.xml"/><Relationship Id="rId82" Type="http://schemas.openxmlformats.org/officeDocument/2006/relationships/tags" Target="../tags/tag1589.xml"/><Relationship Id="rId19" Type="http://schemas.openxmlformats.org/officeDocument/2006/relationships/tags" Target="../tags/tag15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6C6E4-91C2-F744-82BC-3020FB5AD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5299"/>
            <a:ext cx="20828000" cy="1370244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CSE140 - Processors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9B2A4-2EEF-4C41-BC6A-C94F517DE95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91451" y="11955379"/>
            <a:ext cx="7092690" cy="1020266"/>
          </a:xfrm>
        </p:spPr>
        <p:txBody>
          <a:bodyPr/>
          <a:lstStyle/>
          <a:p>
            <a:r>
              <a:rPr lang="en-US" dirty="0"/>
              <a:t>Edited file from Bryan Chin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3F6CA-F6D0-354F-A15D-C0E4DC17DCB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9CCF7C7-2CB6-428B-84CB-A4F43945CB3A}"/>
                  </a:ext>
                </a:extLst>
              </p14:cNvPr>
              <p14:cNvContentPartPr/>
              <p14:nvPr/>
            </p14:nvContentPartPr>
            <p14:xfrm>
              <a:off x="291960" y="438156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9CCF7C7-2CB6-428B-84CB-A4F43945CB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2600" y="437220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CBA79FBD-6820-4425-9D1C-EF92B719671F}"/>
              </a:ext>
            </a:extLst>
          </p:cNvPr>
          <p:cNvSpPr/>
          <p:nvPr/>
        </p:nvSpPr>
        <p:spPr>
          <a:xfrm>
            <a:off x="15053994" y="12034625"/>
            <a:ext cx="916308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http://www.megaprocessor.com/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30262C-0289-426A-99C8-BB8365DBE7AF}"/>
              </a:ext>
            </a:extLst>
          </p:cNvPr>
          <p:cNvSpPr txBox="1"/>
          <p:nvPr/>
        </p:nvSpPr>
        <p:spPr>
          <a:xfrm>
            <a:off x="17806556" y="3945543"/>
            <a:ext cx="3106620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8-bit adder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75A1A6-CCE0-444F-AC6B-4F41DF32DA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71539" y="5888736"/>
            <a:ext cx="11206456" cy="61719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81B92D-CE55-9B4D-9581-6DB5C94DA6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845" y="1944465"/>
            <a:ext cx="15069960" cy="487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9540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50EB1-D539-4979-9AD1-65C00E471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Check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88975-282F-4630-9472-DD43D5881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Simple (RISC) Processor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1AA48-75B4-486F-A0DE-3D69F57AAA9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179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7CF48-4D51-E94F-8BED-133530EF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131" y="423672"/>
            <a:ext cx="21005800" cy="2286000"/>
          </a:xfrm>
        </p:spPr>
        <p:txBody>
          <a:bodyPr/>
          <a:lstStyle/>
          <a:p>
            <a:r>
              <a:rPr lang="en-US" dirty="0"/>
              <a:t>Simplified Digital Computer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65E28-5C0E-C94B-9851-1969AF5052D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10031E-0942-0B46-ABAE-1F659F37A1BB}"/>
              </a:ext>
            </a:extLst>
          </p:cNvPr>
          <p:cNvSpPr/>
          <p:nvPr/>
        </p:nvSpPr>
        <p:spPr>
          <a:xfrm>
            <a:off x="716091" y="2147192"/>
            <a:ext cx="4016756" cy="4192862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Instruction Store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C84A6D-E32D-2043-A6BF-59F1776F83B5}"/>
              </a:ext>
            </a:extLst>
          </p:cNvPr>
          <p:cNvSpPr/>
          <p:nvPr/>
        </p:nvSpPr>
        <p:spPr>
          <a:xfrm>
            <a:off x="12412269" y="8016918"/>
            <a:ext cx="4016756" cy="4192862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FF"/>
                </a:solidFill>
              </a:rPr>
              <a:t>Memory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7AC144-A552-BF47-98E8-236EDD31B35C}"/>
              </a:ext>
            </a:extLst>
          </p:cNvPr>
          <p:cNvSpPr/>
          <p:nvPr/>
        </p:nvSpPr>
        <p:spPr>
          <a:xfrm>
            <a:off x="7541858" y="8016918"/>
            <a:ext cx="4016756" cy="4192862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Execute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6C228-D530-8E47-8815-BC2F3AA7BA2C}"/>
              </a:ext>
            </a:extLst>
          </p:cNvPr>
          <p:cNvSpPr/>
          <p:nvPr/>
        </p:nvSpPr>
        <p:spPr>
          <a:xfrm>
            <a:off x="7541858" y="4852543"/>
            <a:ext cx="4016756" cy="1996609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Register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File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71DE39-DC31-E641-8504-87425CF3B896}"/>
              </a:ext>
            </a:extLst>
          </p:cNvPr>
          <p:cNvSpPr/>
          <p:nvPr/>
        </p:nvSpPr>
        <p:spPr>
          <a:xfrm rot="16200000">
            <a:off x="4199865" y="9345250"/>
            <a:ext cx="4192862" cy="153619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Control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9F00491-5AFD-A24A-81D7-B0FE72F0B11D}"/>
              </a:ext>
            </a:extLst>
          </p:cNvPr>
          <p:cNvCxnSpPr>
            <a:stCxn id="8" idx="2"/>
            <a:endCxn id="7" idx="0"/>
          </p:cNvCxnSpPr>
          <p:nvPr/>
        </p:nvCxnSpPr>
        <p:spPr>
          <a:xfrm>
            <a:off x="9550236" y="6849152"/>
            <a:ext cx="0" cy="1167766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59DD81C-DC9F-9441-881C-F615239C8976}"/>
              </a:ext>
            </a:extLst>
          </p:cNvPr>
          <p:cNvCxnSpPr>
            <a:cxnSpLocks/>
            <a:stCxn id="6" idx="1"/>
            <a:endCxn id="7" idx="3"/>
          </p:cNvCxnSpPr>
          <p:nvPr/>
        </p:nvCxnSpPr>
        <p:spPr>
          <a:xfrm flipH="1">
            <a:off x="11558614" y="10113349"/>
            <a:ext cx="853655" cy="0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3C2DB1F6-2C0A-7B46-898A-ECCCF0DFE450}"/>
              </a:ext>
            </a:extLst>
          </p:cNvPr>
          <p:cNvCxnSpPr>
            <a:stCxn id="5" idx="3"/>
            <a:endCxn id="9" idx="3"/>
          </p:cNvCxnSpPr>
          <p:nvPr/>
        </p:nvCxnSpPr>
        <p:spPr>
          <a:xfrm>
            <a:off x="4732847" y="4243623"/>
            <a:ext cx="1563449" cy="3773294"/>
          </a:xfrm>
          <a:prstGeom prst="bentConnector2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74F04D0-8633-594C-8AC1-49EE10DE06D0}"/>
              </a:ext>
            </a:extLst>
          </p:cNvPr>
          <p:cNvSpPr/>
          <p:nvPr/>
        </p:nvSpPr>
        <p:spPr>
          <a:xfrm>
            <a:off x="7869386" y="9123803"/>
            <a:ext cx="3361700" cy="65969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ALU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98A544E-49AD-BE40-8AB1-1BC1884BB382}"/>
              </a:ext>
            </a:extLst>
          </p:cNvPr>
          <p:cNvSpPr/>
          <p:nvPr/>
        </p:nvSpPr>
        <p:spPr>
          <a:xfrm>
            <a:off x="7869386" y="10142894"/>
            <a:ext cx="3361700" cy="65969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Multiply/Divide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459782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7CF48-4D51-E94F-8BED-133530EF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131" y="423672"/>
            <a:ext cx="21005800" cy="2286000"/>
          </a:xfrm>
        </p:spPr>
        <p:txBody>
          <a:bodyPr/>
          <a:lstStyle/>
          <a:p>
            <a:r>
              <a:rPr lang="en-US" dirty="0"/>
              <a:t>Simplified Digital Computer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65E28-5C0E-C94B-9851-1969AF5052D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10031E-0942-0B46-ABAE-1F659F37A1BB}"/>
              </a:ext>
            </a:extLst>
          </p:cNvPr>
          <p:cNvSpPr/>
          <p:nvPr/>
        </p:nvSpPr>
        <p:spPr>
          <a:xfrm>
            <a:off x="716091" y="2147192"/>
            <a:ext cx="4016756" cy="4192862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Instruction Store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C84A6D-E32D-2043-A6BF-59F1776F83B5}"/>
              </a:ext>
            </a:extLst>
          </p:cNvPr>
          <p:cNvSpPr/>
          <p:nvPr/>
        </p:nvSpPr>
        <p:spPr>
          <a:xfrm>
            <a:off x="12412269" y="8016918"/>
            <a:ext cx="4016756" cy="4192862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FF"/>
                </a:solidFill>
              </a:rPr>
              <a:t>Memory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7AC144-A552-BF47-98E8-236EDD31B35C}"/>
              </a:ext>
            </a:extLst>
          </p:cNvPr>
          <p:cNvSpPr/>
          <p:nvPr/>
        </p:nvSpPr>
        <p:spPr>
          <a:xfrm>
            <a:off x="7541858" y="8016918"/>
            <a:ext cx="4016756" cy="4192862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Execute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6C228-D530-8E47-8815-BC2F3AA7BA2C}"/>
              </a:ext>
            </a:extLst>
          </p:cNvPr>
          <p:cNvSpPr/>
          <p:nvPr/>
        </p:nvSpPr>
        <p:spPr>
          <a:xfrm>
            <a:off x="7541858" y="4852543"/>
            <a:ext cx="4016756" cy="1996609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Register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File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71DE39-DC31-E641-8504-87425CF3B896}"/>
              </a:ext>
            </a:extLst>
          </p:cNvPr>
          <p:cNvSpPr/>
          <p:nvPr/>
        </p:nvSpPr>
        <p:spPr>
          <a:xfrm rot="16200000">
            <a:off x="4199865" y="9345250"/>
            <a:ext cx="4192862" cy="153619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Control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9F00491-5AFD-A24A-81D7-B0FE72F0B11D}"/>
              </a:ext>
            </a:extLst>
          </p:cNvPr>
          <p:cNvCxnSpPr>
            <a:stCxn id="8" idx="2"/>
            <a:endCxn id="7" idx="0"/>
          </p:cNvCxnSpPr>
          <p:nvPr/>
        </p:nvCxnSpPr>
        <p:spPr>
          <a:xfrm>
            <a:off x="9550236" y="6849152"/>
            <a:ext cx="0" cy="1167766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59DD81C-DC9F-9441-881C-F615239C8976}"/>
              </a:ext>
            </a:extLst>
          </p:cNvPr>
          <p:cNvCxnSpPr>
            <a:cxnSpLocks/>
            <a:stCxn id="6" idx="1"/>
            <a:endCxn id="7" idx="3"/>
          </p:cNvCxnSpPr>
          <p:nvPr/>
        </p:nvCxnSpPr>
        <p:spPr>
          <a:xfrm flipH="1">
            <a:off x="11558614" y="10113349"/>
            <a:ext cx="853655" cy="0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3C2DB1F6-2C0A-7B46-898A-ECCCF0DFE450}"/>
              </a:ext>
            </a:extLst>
          </p:cNvPr>
          <p:cNvCxnSpPr>
            <a:stCxn id="5" idx="3"/>
            <a:endCxn id="9" idx="3"/>
          </p:cNvCxnSpPr>
          <p:nvPr/>
        </p:nvCxnSpPr>
        <p:spPr>
          <a:xfrm>
            <a:off x="4732847" y="4243623"/>
            <a:ext cx="1563449" cy="3773294"/>
          </a:xfrm>
          <a:prstGeom prst="bentConnector2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74F04D0-8633-594C-8AC1-49EE10DE06D0}"/>
              </a:ext>
            </a:extLst>
          </p:cNvPr>
          <p:cNvSpPr/>
          <p:nvPr/>
        </p:nvSpPr>
        <p:spPr>
          <a:xfrm>
            <a:off x="7859745" y="9184684"/>
            <a:ext cx="3361700" cy="120316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ALU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Add, logic, shift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98A544E-49AD-BE40-8AB1-1BC1884BB382}"/>
              </a:ext>
            </a:extLst>
          </p:cNvPr>
          <p:cNvSpPr/>
          <p:nvPr/>
        </p:nvSpPr>
        <p:spPr>
          <a:xfrm>
            <a:off x="7859745" y="11200169"/>
            <a:ext cx="3361700" cy="65969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Multiply/Divide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C58A0C8-470E-491D-A263-1119CB954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73624" y="3238500"/>
            <a:ext cx="5121275" cy="9207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Instruction Types</a:t>
            </a:r>
          </a:p>
          <a:p>
            <a:r>
              <a:rPr lang="en-US" dirty="0"/>
              <a:t>Load</a:t>
            </a:r>
          </a:p>
          <a:p>
            <a:r>
              <a:rPr lang="en-US" dirty="0"/>
              <a:t>Store</a:t>
            </a:r>
          </a:p>
          <a:p>
            <a:r>
              <a:rPr lang="en-US" dirty="0"/>
              <a:t>Control Flow</a:t>
            </a:r>
          </a:p>
          <a:p>
            <a:r>
              <a:rPr lang="en-US" dirty="0"/>
              <a:t>Execute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2F85E1A7-FC53-4477-8FF1-2D228D629518}"/>
              </a:ext>
            </a:extLst>
          </p:cNvPr>
          <p:cNvSpPr/>
          <p:nvPr/>
        </p:nvSpPr>
        <p:spPr>
          <a:xfrm>
            <a:off x="1172653" y="5421965"/>
            <a:ext cx="3361700" cy="65969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PC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937654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6931262-A45F-F641-87B0-A9E96B22FA1F}"/>
              </a:ext>
            </a:extLst>
          </p:cNvPr>
          <p:cNvCxnSpPr>
            <a:cxnSpLocks/>
          </p:cNvCxnSpPr>
          <p:nvPr/>
        </p:nvCxnSpPr>
        <p:spPr>
          <a:xfrm>
            <a:off x="17399392" y="3703057"/>
            <a:ext cx="0" cy="538905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186DEFA-3395-E841-99A3-4A4EEA8A5389}"/>
              </a:ext>
            </a:extLst>
          </p:cNvPr>
          <p:cNvCxnSpPr>
            <a:cxnSpLocks/>
          </p:cNvCxnSpPr>
          <p:nvPr/>
        </p:nvCxnSpPr>
        <p:spPr>
          <a:xfrm>
            <a:off x="20937901" y="3761185"/>
            <a:ext cx="0" cy="530969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137860-D790-AD44-8160-16E61557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727" y="-103964"/>
            <a:ext cx="21005800" cy="2286000"/>
          </a:xfrm>
        </p:spPr>
        <p:txBody>
          <a:bodyPr/>
          <a:lstStyle/>
          <a:p>
            <a:r>
              <a:rPr lang="en-US" dirty="0"/>
              <a:t>SRAM (single port)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8493C001-DCF8-4D01-9B42-0BD1DCD9A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13" y="2014192"/>
            <a:ext cx="11187230" cy="5504974"/>
          </a:xfrm>
        </p:spPr>
        <p:txBody>
          <a:bodyPr>
            <a:normAutofit/>
          </a:bodyPr>
          <a:lstStyle/>
          <a:p>
            <a:r>
              <a:rPr lang="en-US" dirty="0"/>
              <a:t>32 rows, 32 columns</a:t>
            </a:r>
          </a:p>
          <a:p>
            <a:r>
              <a:rPr lang="en-US" dirty="0"/>
              <a:t>Can read or write one row at a time (32 bits wide)</a:t>
            </a:r>
          </a:p>
          <a:p>
            <a:r>
              <a:rPr lang="en-US" dirty="0"/>
              <a:t>Decoder – takes in 5 bits, generates 1 of 32 (one-hot output)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09FED-9E73-0340-A9BC-026190A209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BEC4CA1-EAC1-B54E-A28B-73A2045EB913}"/>
              </a:ext>
            </a:extLst>
          </p:cNvPr>
          <p:cNvSpPr/>
          <p:nvPr/>
        </p:nvSpPr>
        <p:spPr>
          <a:xfrm>
            <a:off x="16494554" y="8220889"/>
            <a:ext cx="5143495" cy="59503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Sense Amp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8E44300-A3F4-4A4B-AF9F-AA678502263E}"/>
              </a:ext>
            </a:extLst>
          </p:cNvPr>
          <p:cNvSpPr/>
          <p:nvPr/>
        </p:nvSpPr>
        <p:spPr>
          <a:xfrm>
            <a:off x="16494553" y="9092110"/>
            <a:ext cx="5127339" cy="59503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Write Driver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63D27EF-089C-4E0D-876B-0A2A84BD6FCA}"/>
              </a:ext>
            </a:extLst>
          </p:cNvPr>
          <p:cNvGrpSpPr/>
          <p:nvPr/>
        </p:nvGrpSpPr>
        <p:grpSpPr>
          <a:xfrm>
            <a:off x="21678093" y="613774"/>
            <a:ext cx="2423562" cy="1568262"/>
            <a:chOff x="285534" y="2418710"/>
            <a:chExt cx="9599117" cy="551905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EE54406-5536-F848-87F3-EC87FEDF763F}"/>
                </a:ext>
              </a:extLst>
            </p:cNvPr>
            <p:cNvGrpSpPr/>
            <p:nvPr/>
          </p:nvGrpSpPr>
          <p:grpSpPr>
            <a:xfrm rot="5400000">
              <a:off x="5070185" y="3703756"/>
              <a:ext cx="1968500" cy="2661682"/>
              <a:chOff x="16613632" y="3238500"/>
              <a:chExt cx="1968500" cy="2661682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C0E857A-C828-CC4D-A383-7636C7182A5A}"/>
                  </a:ext>
                </a:extLst>
              </p:cNvPr>
              <p:cNvGrpSpPr/>
              <p:nvPr/>
            </p:nvGrpSpPr>
            <p:grpSpPr>
              <a:xfrm>
                <a:off x="17515331" y="3238500"/>
                <a:ext cx="589456" cy="706009"/>
                <a:chOff x="5651499" y="1593476"/>
                <a:chExt cx="589456" cy="706009"/>
              </a:xfrm>
            </p:grpSpPr>
            <p:sp>
              <p:nvSpPr>
                <p:cNvPr id="6" name="Triangle 5">
                  <a:extLst>
                    <a:ext uri="{FF2B5EF4-FFF2-40B4-BE49-F238E27FC236}">
                      <a16:creationId xmlns:a16="http://schemas.microsoft.com/office/drawing/2014/main" id="{68BAC260-A4A7-1B4F-A843-94DE1C1DDB17}"/>
                    </a:ext>
                  </a:extLst>
                </p:cNvPr>
                <p:cNvSpPr/>
                <p:nvPr/>
              </p:nvSpPr>
              <p:spPr>
                <a:xfrm rot="5400000">
                  <a:off x="5521865" y="1723110"/>
                  <a:ext cx="706009" cy="446741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4C5B31B0-633E-994C-9E8C-71BA4244AFED}"/>
                    </a:ext>
                  </a:extLst>
                </p:cNvPr>
                <p:cNvSpPr/>
                <p:nvPr/>
              </p:nvSpPr>
              <p:spPr>
                <a:xfrm>
                  <a:off x="6098240" y="1886608"/>
                  <a:ext cx="142715" cy="1197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EB4E3FB-3355-B147-AEB9-F01A02F984F1}"/>
                  </a:ext>
                </a:extLst>
              </p:cNvPr>
              <p:cNvGrpSpPr/>
              <p:nvPr/>
            </p:nvGrpSpPr>
            <p:grpSpPr>
              <a:xfrm>
                <a:off x="17515331" y="5194173"/>
                <a:ext cx="589456" cy="706009"/>
                <a:chOff x="5651499" y="1593476"/>
                <a:chExt cx="589456" cy="706009"/>
              </a:xfrm>
            </p:grpSpPr>
            <p:sp>
              <p:nvSpPr>
                <p:cNvPr id="9" name="Triangle 8">
                  <a:extLst>
                    <a:ext uri="{FF2B5EF4-FFF2-40B4-BE49-F238E27FC236}">
                      <a16:creationId xmlns:a16="http://schemas.microsoft.com/office/drawing/2014/main" id="{7B923658-90F5-9343-B798-6D311A767C77}"/>
                    </a:ext>
                  </a:extLst>
                </p:cNvPr>
                <p:cNvSpPr/>
                <p:nvPr/>
              </p:nvSpPr>
              <p:spPr>
                <a:xfrm rot="5400000">
                  <a:off x="5521865" y="1723110"/>
                  <a:ext cx="706009" cy="446741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7BCFE37-085A-624A-9485-54B84E59F107}"/>
                    </a:ext>
                  </a:extLst>
                </p:cNvPr>
                <p:cNvSpPr/>
                <p:nvPr/>
              </p:nvSpPr>
              <p:spPr>
                <a:xfrm>
                  <a:off x="6098240" y="1886608"/>
                  <a:ext cx="142715" cy="1197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5789E21-40C4-A84F-B2BB-D11D6C138C66}"/>
                  </a:ext>
                </a:extLst>
              </p:cNvPr>
              <p:cNvCxnSpPr>
                <a:cxnSpLocks/>
                <a:stCxn id="7" idx="6"/>
              </p:cNvCxnSpPr>
              <p:nvPr/>
            </p:nvCxnSpPr>
            <p:spPr>
              <a:xfrm rot="16200000">
                <a:off x="18340942" y="3355349"/>
                <a:ext cx="0" cy="472308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4DEF7584-37A3-2644-8D6F-84D17547E32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8348605" y="5336703"/>
                <a:ext cx="1" cy="45698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633128F7-8693-C54E-9445-148E494A1F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3591504"/>
                <a:ext cx="901699" cy="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91CDB56-D8CA-734F-88A1-351813DABB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5547177"/>
                <a:ext cx="901699" cy="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0ACEB801-1D80-1F49-8A83-FC99C5244F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82132" y="3591504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6519406-CC2D-544A-A951-BDBF9F0C4D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5024981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EED48D0-9374-8542-8B9E-79CD431C02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613632" y="4131717"/>
                <a:ext cx="1963462" cy="893264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949D13B5-EECD-4147-B456-7990DC135B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621295" y="4140725"/>
                <a:ext cx="1917699" cy="909307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BA8E7F93-0C78-B843-9349-BD8256834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26332" y="3591504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00DFB551-6811-ED4C-9900-B66C4B0B06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38994" y="5050032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7094707-B12F-1644-84E1-B390717E0522}"/>
                </a:ext>
              </a:extLst>
            </p:cNvPr>
            <p:cNvGrpSpPr/>
            <p:nvPr/>
          </p:nvGrpSpPr>
          <p:grpSpPr>
            <a:xfrm>
              <a:off x="3340345" y="3683623"/>
              <a:ext cx="1718236" cy="366723"/>
              <a:chOff x="7061200" y="3342731"/>
              <a:chExt cx="1718236" cy="366723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F9BFFD9-7EE9-EE48-ABE2-85B850D574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5165" y="3342731"/>
                <a:ext cx="4303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E67FB4D-0436-AC4A-8E24-C1850B13BB1F}"/>
                  </a:ext>
                </a:extLst>
              </p:cNvPr>
              <p:cNvCxnSpPr/>
              <p:nvPr/>
            </p:nvCxnSpPr>
            <p:spPr>
              <a:xfrm>
                <a:off x="7705165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EE8A400-8076-2647-A7E7-CD7EEF41D658}"/>
                  </a:ext>
                </a:extLst>
              </p:cNvPr>
              <p:cNvCxnSpPr/>
              <p:nvPr/>
            </p:nvCxnSpPr>
            <p:spPr>
              <a:xfrm>
                <a:off x="8135969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B5DBD81-FE4F-8240-BE20-E0B4C4A07C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1200" y="3709454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700E1D8-0711-7C4A-B784-6ACD9ED931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5471" y="3708927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4A94874-A70B-3149-A8E1-15F440E65BEB}"/>
                </a:ext>
              </a:extLst>
            </p:cNvPr>
            <p:cNvGrpSpPr/>
            <p:nvPr/>
          </p:nvGrpSpPr>
          <p:grpSpPr>
            <a:xfrm>
              <a:off x="7092144" y="3691287"/>
              <a:ext cx="1718236" cy="366723"/>
              <a:chOff x="7061200" y="3342731"/>
              <a:chExt cx="1718236" cy="366723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BEC1A10-FEAE-D04E-8E57-7FBE91ED31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5165" y="3342731"/>
                <a:ext cx="4303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3F5F994-2C81-6041-B8E1-13EAE1B104BB}"/>
                  </a:ext>
                </a:extLst>
              </p:cNvPr>
              <p:cNvCxnSpPr/>
              <p:nvPr/>
            </p:nvCxnSpPr>
            <p:spPr>
              <a:xfrm>
                <a:off x="7705165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60953C55-BD38-614A-A7CD-39C9C1F02E4C}"/>
                  </a:ext>
                </a:extLst>
              </p:cNvPr>
              <p:cNvCxnSpPr/>
              <p:nvPr/>
            </p:nvCxnSpPr>
            <p:spPr>
              <a:xfrm>
                <a:off x="8135969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06628FD-7B79-264F-B1C5-402EEE9EA9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1200" y="3709454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87E7764-4D86-A145-8374-E6F26383F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5471" y="3708927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0A8D54E-EB3F-3642-AF2A-AFC1AB835F65}"/>
                </a:ext>
              </a:extLst>
            </p:cNvPr>
            <p:cNvCxnSpPr>
              <a:cxnSpLocks/>
            </p:cNvCxnSpPr>
            <p:nvPr/>
          </p:nvCxnSpPr>
          <p:spPr>
            <a:xfrm>
              <a:off x="2029968" y="3367894"/>
              <a:ext cx="7790688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AF85798-E7DA-D046-B3AD-2F9C62544AF3}"/>
                </a:ext>
              </a:extLst>
            </p:cNvPr>
            <p:cNvCxnSpPr/>
            <p:nvPr/>
          </p:nvCxnSpPr>
          <p:spPr>
            <a:xfrm>
              <a:off x="4199463" y="3386182"/>
              <a:ext cx="0" cy="29744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640770-D7C6-8C4E-8C03-D94FD49F0066}"/>
                </a:ext>
              </a:extLst>
            </p:cNvPr>
            <p:cNvCxnSpPr/>
            <p:nvPr/>
          </p:nvCxnSpPr>
          <p:spPr>
            <a:xfrm>
              <a:off x="7951262" y="3367894"/>
              <a:ext cx="0" cy="29744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7FCD4C9-67B0-AC45-AF72-20379EEDFD8A}"/>
                </a:ext>
              </a:extLst>
            </p:cNvPr>
            <p:cNvCxnSpPr>
              <a:cxnSpLocks/>
            </p:cNvCxnSpPr>
            <p:nvPr/>
          </p:nvCxnSpPr>
          <p:spPr>
            <a:xfrm>
              <a:off x="3328770" y="2514877"/>
              <a:ext cx="0" cy="40819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1169289-61BB-5842-A4FB-E50F15D69523}"/>
                </a:ext>
              </a:extLst>
            </p:cNvPr>
            <p:cNvCxnSpPr>
              <a:cxnSpLocks/>
            </p:cNvCxnSpPr>
            <p:nvPr/>
          </p:nvCxnSpPr>
          <p:spPr>
            <a:xfrm>
              <a:off x="8810380" y="2418710"/>
              <a:ext cx="0" cy="40819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5CBCD6-B6CE-C94B-AF17-2C99B566E4C2}"/>
                </a:ext>
              </a:extLst>
            </p:cNvPr>
            <p:cNvSpPr txBox="1"/>
            <p:nvPr/>
          </p:nvSpPr>
          <p:spPr>
            <a:xfrm>
              <a:off x="285534" y="2625453"/>
              <a:ext cx="2114247" cy="1660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WL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3AE303D-CD0B-6643-8BB0-72A6A6FA426F}"/>
                </a:ext>
              </a:extLst>
            </p:cNvPr>
            <p:cNvSpPr txBox="1"/>
            <p:nvPr/>
          </p:nvSpPr>
          <p:spPr>
            <a:xfrm>
              <a:off x="2392279" y="6276960"/>
              <a:ext cx="1872978" cy="1660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B+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23E3540-4633-1448-BC8A-D6A9190CADF8}"/>
                </a:ext>
              </a:extLst>
            </p:cNvPr>
            <p:cNvSpPr txBox="1"/>
            <p:nvPr/>
          </p:nvSpPr>
          <p:spPr>
            <a:xfrm>
              <a:off x="8168471" y="6276960"/>
              <a:ext cx="1593619" cy="1660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B-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B895395-EC1D-4D1A-B830-8DCC3D9AAA35}"/>
                </a:ext>
              </a:extLst>
            </p:cNvPr>
            <p:cNvSpPr/>
            <p:nvPr/>
          </p:nvSpPr>
          <p:spPr>
            <a:xfrm>
              <a:off x="2397440" y="3987559"/>
              <a:ext cx="7423205" cy="1421549"/>
            </a:xfrm>
            <a:prstGeom prst="ellipse">
              <a:avLst/>
            </a:prstGeom>
            <a:noFill/>
            <a:ln w="12700" cap="flat">
              <a:solidFill>
                <a:schemeClr val="accent5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32C2EDF-E6E7-4BC9-98B7-DA8AFEC52A7F}"/>
                </a:ext>
              </a:extLst>
            </p:cNvPr>
            <p:cNvCxnSpPr/>
            <p:nvPr/>
          </p:nvCxnSpPr>
          <p:spPr>
            <a:xfrm flipH="1" flipV="1">
              <a:off x="9512541" y="5777657"/>
              <a:ext cx="372110" cy="560270"/>
            </a:xfrm>
            <a:prstGeom prst="straightConnector1">
              <a:avLst/>
            </a:prstGeom>
            <a:noFill/>
            <a:ln w="76200" cap="flat">
              <a:solidFill>
                <a:schemeClr val="accent5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80DB245-78DC-41FB-9787-51096E12E3B7}"/>
              </a:ext>
            </a:extLst>
          </p:cNvPr>
          <p:cNvSpPr/>
          <p:nvPr/>
        </p:nvSpPr>
        <p:spPr>
          <a:xfrm>
            <a:off x="16494553" y="3166150"/>
            <a:ext cx="5143496" cy="59503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Memory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6AAB41A-17AC-47B4-B6A4-44002E4A5717}"/>
              </a:ext>
            </a:extLst>
          </p:cNvPr>
          <p:cNvSpPr/>
          <p:nvPr/>
        </p:nvSpPr>
        <p:spPr>
          <a:xfrm>
            <a:off x="16494553" y="3947238"/>
            <a:ext cx="5143496" cy="59503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Memory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76FF89-82AB-48DA-9B83-CC50FF68A5AC}"/>
              </a:ext>
            </a:extLst>
          </p:cNvPr>
          <p:cNvSpPr/>
          <p:nvPr/>
        </p:nvSpPr>
        <p:spPr>
          <a:xfrm>
            <a:off x="16494553" y="5881021"/>
            <a:ext cx="5143496" cy="59503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Memory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9592703-BF3F-4679-89AF-E099988655F7}"/>
              </a:ext>
            </a:extLst>
          </p:cNvPr>
          <p:cNvSpPr/>
          <p:nvPr/>
        </p:nvSpPr>
        <p:spPr>
          <a:xfrm>
            <a:off x="16478396" y="6662109"/>
            <a:ext cx="5143496" cy="59503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Memory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39FBA74-277D-44F8-B3F2-2FA8627F5C39}"/>
              </a:ext>
            </a:extLst>
          </p:cNvPr>
          <p:cNvCxnSpPr>
            <a:cxnSpLocks/>
          </p:cNvCxnSpPr>
          <p:nvPr/>
        </p:nvCxnSpPr>
        <p:spPr>
          <a:xfrm flipH="1">
            <a:off x="21304186" y="2196996"/>
            <a:ext cx="1598661" cy="1147088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ysDot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32AF5FF-D279-4839-91F5-83A6E9E64CE0}"/>
              </a:ext>
            </a:extLst>
          </p:cNvPr>
          <p:cNvSpPr txBox="1"/>
          <p:nvPr/>
        </p:nvSpPr>
        <p:spPr>
          <a:xfrm>
            <a:off x="17586507" y="2220144"/>
            <a:ext cx="3382955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32 columns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16A3C39-9EA7-482B-8F67-E7F0241266CD}"/>
              </a:ext>
            </a:extLst>
          </p:cNvPr>
          <p:cNvCxnSpPr>
            <a:cxnSpLocks/>
          </p:cNvCxnSpPr>
          <p:nvPr/>
        </p:nvCxnSpPr>
        <p:spPr>
          <a:xfrm>
            <a:off x="19051845" y="4811178"/>
            <a:ext cx="0" cy="1069843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3C3AE001-3671-45B5-85E0-128007104842}"/>
              </a:ext>
            </a:extLst>
          </p:cNvPr>
          <p:cNvSpPr txBox="1"/>
          <p:nvPr/>
        </p:nvSpPr>
        <p:spPr>
          <a:xfrm>
            <a:off x="21522676" y="4704642"/>
            <a:ext cx="2293897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32 rows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C1C649C-ED5C-4D71-A1B4-B17E334CA86E}"/>
              </a:ext>
            </a:extLst>
          </p:cNvPr>
          <p:cNvSpPr/>
          <p:nvPr/>
        </p:nvSpPr>
        <p:spPr>
          <a:xfrm rot="16200000">
            <a:off x="12628656" y="4193584"/>
            <a:ext cx="4118576" cy="2063709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Decoder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DB2AF70-D8E5-422F-ABB8-3A1540292A85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15719798" y="3463668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5CC2A1E-11B5-41F0-B371-714394590611}"/>
              </a:ext>
            </a:extLst>
          </p:cNvPr>
          <p:cNvCxnSpPr>
            <a:cxnSpLocks/>
          </p:cNvCxnSpPr>
          <p:nvPr/>
        </p:nvCxnSpPr>
        <p:spPr>
          <a:xfrm flipH="1">
            <a:off x="15703641" y="4216143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2F07ECE-30EC-4113-8EDB-6449A6AE2F50}"/>
              </a:ext>
            </a:extLst>
          </p:cNvPr>
          <p:cNvCxnSpPr>
            <a:cxnSpLocks/>
          </p:cNvCxnSpPr>
          <p:nvPr/>
        </p:nvCxnSpPr>
        <p:spPr>
          <a:xfrm flipH="1">
            <a:off x="15703641" y="6206325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0C6610F-02D4-4447-8719-9A9802C75112}"/>
              </a:ext>
            </a:extLst>
          </p:cNvPr>
          <p:cNvCxnSpPr>
            <a:cxnSpLocks/>
          </p:cNvCxnSpPr>
          <p:nvPr/>
        </p:nvCxnSpPr>
        <p:spPr>
          <a:xfrm flipH="1">
            <a:off x="15662648" y="6902193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26F129B-FC5D-405A-9CD2-995DCA8B6604}"/>
              </a:ext>
            </a:extLst>
          </p:cNvPr>
          <p:cNvCxnSpPr>
            <a:cxnSpLocks/>
          </p:cNvCxnSpPr>
          <p:nvPr/>
        </p:nvCxnSpPr>
        <p:spPr>
          <a:xfrm flipH="1">
            <a:off x="15703641" y="4847047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F9D7F54-457E-4837-82B3-61559FEF1958}"/>
              </a:ext>
            </a:extLst>
          </p:cNvPr>
          <p:cNvCxnSpPr>
            <a:cxnSpLocks/>
          </p:cNvCxnSpPr>
          <p:nvPr/>
        </p:nvCxnSpPr>
        <p:spPr>
          <a:xfrm flipH="1">
            <a:off x="15662648" y="5547631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33F8F56-7F69-4967-A033-3DE19C54162A}"/>
              </a:ext>
            </a:extLst>
          </p:cNvPr>
          <p:cNvCxnSpPr>
            <a:cxnSpLocks/>
            <a:endCxn id="38" idx="1"/>
          </p:cNvCxnSpPr>
          <p:nvPr/>
        </p:nvCxnSpPr>
        <p:spPr>
          <a:xfrm flipV="1">
            <a:off x="14687945" y="7284727"/>
            <a:ext cx="0" cy="963746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76CD603A-2D60-4F3E-9BEE-223BC4DA9F73}"/>
              </a:ext>
            </a:extLst>
          </p:cNvPr>
          <p:cNvSpPr txBox="1"/>
          <p:nvPr/>
        </p:nvSpPr>
        <p:spPr>
          <a:xfrm>
            <a:off x="12483102" y="8242073"/>
            <a:ext cx="2755563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Addr</a:t>
            </a: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[4:0]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4DE6C78-34B5-4817-A4BE-7D15B893F753}"/>
              </a:ext>
            </a:extLst>
          </p:cNvPr>
          <p:cNvCxnSpPr>
            <a:stCxn id="59" idx="1"/>
          </p:cNvCxnSpPr>
          <p:nvPr/>
        </p:nvCxnSpPr>
        <p:spPr>
          <a:xfrm flipH="1" flipV="1">
            <a:off x="15662648" y="9389627"/>
            <a:ext cx="831905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0245DE4C-29D5-4F37-A6A7-D9D859379AB2}"/>
              </a:ext>
            </a:extLst>
          </p:cNvPr>
          <p:cNvSpPr txBox="1"/>
          <p:nvPr/>
        </p:nvSpPr>
        <p:spPr>
          <a:xfrm>
            <a:off x="14565962" y="9289535"/>
            <a:ext cx="1284006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WE*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41F893-CE91-49B6-98A6-35B7EA09757D}"/>
              </a:ext>
            </a:extLst>
          </p:cNvPr>
          <p:cNvCxnSpPr>
            <a:cxnSpLocks/>
            <a:stCxn id="59" idx="2"/>
          </p:cNvCxnSpPr>
          <p:nvPr/>
        </p:nvCxnSpPr>
        <p:spPr>
          <a:xfrm flipH="1">
            <a:off x="19050144" y="9687145"/>
            <a:ext cx="8079" cy="1434642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triangl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D6AE7386-3105-4742-AEAB-3B858726F910}"/>
              </a:ext>
            </a:extLst>
          </p:cNvPr>
          <p:cNvSpPr txBox="1"/>
          <p:nvPr/>
        </p:nvSpPr>
        <p:spPr>
          <a:xfrm>
            <a:off x="19172618" y="10232957"/>
            <a:ext cx="3085781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Data[31:0]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3DD0A04-D5F5-44B3-80FE-F386DAFF7A62}"/>
              </a:ext>
            </a:extLst>
          </p:cNvPr>
          <p:cNvSpPr/>
          <p:nvPr/>
        </p:nvSpPr>
        <p:spPr>
          <a:xfrm>
            <a:off x="1158317" y="9187993"/>
            <a:ext cx="132265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/>
              <a:t>Processor Register file</a:t>
            </a:r>
          </a:p>
          <a:p>
            <a:pPr lvl="1" algn="l"/>
            <a:r>
              <a:rPr lang="en-US" dirty="0"/>
              <a:t>MIPS I -  32 registers, 32 bits</a:t>
            </a:r>
          </a:p>
          <a:p>
            <a:pPr lvl="1" algn="l"/>
            <a:r>
              <a:rPr lang="en-US" dirty="0"/>
              <a:t>Need to read 2 operands and write 1</a:t>
            </a:r>
          </a:p>
          <a:p>
            <a:pPr lvl="1" algn="l"/>
            <a:r>
              <a:rPr lang="en-US" dirty="0"/>
              <a:t>3 ports</a:t>
            </a:r>
          </a:p>
        </p:txBody>
      </p:sp>
    </p:spTree>
    <p:extLst>
      <p:ext uri="{BB962C8B-B14F-4D97-AF65-F5344CB8AC3E}">
        <p14:creationId xmlns:p14="http://schemas.microsoft.com/office/powerpoint/2010/main" val="28685677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6931262-A45F-F641-87B0-A9E96B22FA1F}"/>
              </a:ext>
            </a:extLst>
          </p:cNvPr>
          <p:cNvCxnSpPr>
            <a:cxnSpLocks/>
          </p:cNvCxnSpPr>
          <p:nvPr/>
        </p:nvCxnSpPr>
        <p:spPr>
          <a:xfrm>
            <a:off x="17399392" y="3703057"/>
            <a:ext cx="0" cy="538905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186DEFA-3395-E841-99A3-4A4EEA8A5389}"/>
              </a:ext>
            </a:extLst>
          </p:cNvPr>
          <p:cNvCxnSpPr>
            <a:cxnSpLocks/>
          </p:cNvCxnSpPr>
          <p:nvPr/>
        </p:nvCxnSpPr>
        <p:spPr>
          <a:xfrm>
            <a:off x="20937901" y="3761185"/>
            <a:ext cx="0" cy="530969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137860-D790-AD44-8160-16E61557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727" y="-103964"/>
            <a:ext cx="21005800" cy="2286000"/>
          </a:xfrm>
        </p:spPr>
        <p:txBody>
          <a:bodyPr/>
          <a:lstStyle/>
          <a:p>
            <a:r>
              <a:rPr lang="en-US" dirty="0"/>
              <a:t>Register File – smallish SRAM with more ports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8493C001-DCF8-4D01-9B42-0BD1DCD9A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35" y="1946073"/>
            <a:ext cx="10072078" cy="411857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Processor Register file</a:t>
            </a:r>
          </a:p>
          <a:p>
            <a:pPr lvl="1"/>
            <a:r>
              <a:rPr lang="en-US" dirty="0"/>
              <a:t>MIPS I -  32 registers, 32 bits</a:t>
            </a:r>
          </a:p>
          <a:p>
            <a:pPr lvl="1"/>
            <a:r>
              <a:rPr lang="en-US" dirty="0"/>
              <a:t>Need to read 2 operands and write 1</a:t>
            </a:r>
          </a:p>
          <a:p>
            <a:pPr lvl="1"/>
            <a:r>
              <a:rPr lang="en-US" dirty="0"/>
              <a:t>3 ports</a:t>
            </a:r>
          </a:p>
          <a:p>
            <a:r>
              <a:rPr lang="en-US" dirty="0"/>
              <a:t>Modern processor register files may have lots of ports (</a:t>
            </a:r>
            <a:r>
              <a:rPr lang="en-US" dirty="0" err="1"/>
              <a:t>e.g</a:t>
            </a:r>
            <a:r>
              <a:rPr lang="en-US"/>
              <a:t> 14 R and 7 W)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09FED-9E73-0340-A9BC-026190A209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BEC4CA1-EAC1-B54E-A28B-73A2045EB913}"/>
              </a:ext>
            </a:extLst>
          </p:cNvPr>
          <p:cNvSpPr/>
          <p:nvPr/>
        </p:nvSpPr>
        <p:spPr>
          <a:xfrm>
            <a:off x="16494554" y="8220889"/>
            <a:ext cx="5143495" cy="59503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Sense Amp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8E44300-A3F4-4A4B-AF9F-AA678502263E}"/>
              </a:ext>
            </a:extLst>
          </p:cNvPr>
          <p:cNvSpPr/>
          <p:nvPr/>
        </p:nvSpPr>
        <p:spPr>
          <a:xfrm>
            <a:off x="16494553" y="9092110"/>
            <a:ext cx="5127339" cy="59503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Write Driver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333E25-9823-43AB-9C46-9B095E636D11}"/>
              </a:ext>
            </a:extLst>
          </p:cNvPr>
          <p:cNvSpPr txBox="1"/>
          <p:nvPr/>
        </p:nvSpPr>
        <p:spPr>
          <a:xfrm>
            <a:off x="21485294" y="6654474"/>
            <a:ext cx="2886231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Make an array of these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63D27EF-089C-4E0D-876B-0A2A84BD6FCA}"/>
              </a:ext>
            </a:extLst>
          </p:cNvPr>
          <p:cNvGrpSpPr/>
          <p:nvPr/>
        </p:nvGrpSpPr>
        <p:grpSpPr>
          <a:xfrm>
            <a:off x="21678093" y="613774"/>
            <a:ext cx="2423562" cy="1568262"/>
            <a:chOff x="285534" y="2418710"/>
            <a:chExt cx="9599117" cy="551905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EE54406-5536-F848-87F3-EC87FEDF763F}"/>
                </a:ext>
              </a:extLst>
            </p:cNvPr>
            <p:cNvGrpSpPr/>
            <p:nvPr/>
          </p:nvGrpSpPr>
          <p:grpSpPr>
            <a:xfrm rot="5400000">
              <a:off x="5070185" y="3703756"/>
              <a:ext cx="1968500" cy="2661682"/>
              <a:chOff x="16613632" y="3238500"/>
              <a:chExt cx="1968500" cy="2661682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C0E857A-C828-CC4D-A383-7636C7182A5A}"/>
                  </a:ext>
                </a:extLst>
              </p:cNvPr>
              <p:cNvGrpSpPr/>
              <p:nvPr/>
            </p:nvGrpSpPr>
            <p:grpSpPr>
              <a:xfrm>
                <a:off x="17515331" y="3238500"/>
                <a:ext cx="589456" cy="706009"/>
                <a:chOff x="5651499" y="1593476"/>
                <a:chExt cx="589456" cy="706009"/>
              </a:xfrm>
            </p:grpSpPr>
            <p:sp>
              <p:nvSpPr>
                <p:cNvPr id="6" name="Triangle 5">
                  <a:extLst>
                    <a:ext uri="{FF2B5EF4-FFF2-40B4-BE49-F238E27FC236}">
                      <a16:creationId xmlns:a16="http://schemas.microsoft.com/office/drawing/2014/main" id="{68BAC260-A4A7-1B4F-A843-94DE1C1DDB17}"/>
                    </a:ext>
                  </a:extLst>
                </p:cNvPr>
                <p:cNvSpPr/>
                <p:nvPr/>
              </p:nvSpPr>
              <p:spPr>
                <a:xfrm rot="5400000">
                  <a:off x="5521865" y="1723110"/>
                  <a:ext cx="706009" cy="446741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4C5B31B0-633E-994C-9E8C-71BA4244AFED}"/>
                    </a:ext>
                  </a:extLst>
                </p:cNvPr>
                <p:cNvSpPr/>
                <p:nvPr/>
              </p:nvSpPr>
              <p:spPr>
                <a:xfrm>
                  <a:off x="6098240" y="1886608"/>
                  <a:ext cx="142715" cy="1197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EB4E3FB-3355-B147-AEB9-F01A02F984F1}"/>
                  </a:ext>
                </a:extLst>
              </p:cNvPr>
              <p:cNvGrpSpPr/>
              <p:nvPr/>
            </p:nvGrpSpPr>
            <p:grpSpPr>
              <a:xfrm>
                <a:off x="17515331" y="5194173"/>
                <a:ext cx="589456" cy="706009"/>
                <a:chOff x="5651499" y="1593476"/>
                <a:chExt cx="589456" cy="706009"/>
              </a:xfrm>
            </p:grpSpPr>
            <p:sp>
              <p:nvSpPr>
                <p:cNvPr id="9" name="Triangle 8">
                  <a:extLst>
                    <a:ext uri="{FF2B5EF4-FFF2-40B4-BE49-F238E27FC236}">
                      <a16:creationId xmlns:a16="http://schemas.microsoft.com/office/drawing/2014/main" id="{7B923658-90F5-9343-B798-6D311A767C77}"/>
                    </a:ext>
                  </a:extLst>
                </p:cNvPr>
                <p:cNvSpPr/>
                <p:nvPr/>
              </p:nvSpPr>
              <p:spPr>
                <a:xfrm rot="5400000">
                  <a:off x="5521865" y="1723110"/>
                  <a:ext cx="706009" cy="446741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7BCFE37-085A-624A-9485-54B84E59F107}"/>
                    </a:ext>
                  </a:extLst>
                </p:cNvPr>
                <p:cNvSpPr/>
                <p:nvPr/>
              </p:nvSpPr>
              <p:spPr>
                <a:xfrm>
                  <a:off x="6098240" y="1886608"/>
                  <a:ext cx="142715" cy="1197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5789E21-40C4-A84F-B2BB-D11D6C138C66}"/>
                  </a:ext>
                </a:extLst>
              </p:cNvPr>
              <p:cNvCxnSpPr>
                <a:cxnSpLocks/>
                <a:stCxn id="7" idx="6"/>
              </p:cNvCxnSpPr>
              <p:nvPr/>
            </p:nvCxnSpPr>
            <p:spPr>
              <a:xfrm rot="16200000">
                <a:off x="18340942" y="3355349"/>
                <a:ext cx="0" cy="472308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4DEF7584-37A3-2644-8D6F-84D17547E32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8348605" y="5336703"/>
                <a:ext cx="1" cy="45698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633128F7-8693-C54E-9445-148E494A1F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3591504"/>
                <a:ext cx="901699" cy="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91CDB56-D8CA-734F-88A1-351813DABB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5547177"/>
                <a:ext cx="901699" cy="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0ACEB801-1D80-1F49-8A83-FC99C5244F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82132" y="3591504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6519406-CC2D-544A-A951-BDBF9F0C4D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5024981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EED48D0-9374-8542-8B9E-79CD431C02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613632" y="4131717"/>
                <a:ext cx="1963462" cy="893264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949D13B5-EECD-4147-B456-7990DC135B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621295" y="4140725"/>
                <a:ext cx="1917699" cy="909307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BA8E7F93-0C78-B843-9349-BD8256834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26332" y="3591504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00DFB551-6811-ED4C-9900-B66C4B0B06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38994" y="5050032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7094707-B12F-1644-84E1-B390717E0522}"/>
                </a:ext>
              </a:extLst>
            </p:cNvPr>
            <p:cNvGrpSpPr/>
            <p:nvPr/>
          </p:nvGrpSpPr>
          <p:grpSpPr>
            <a:xfrm>
              <a:off x="3340345" y="3683623"/>
              <a:ext cx="1718236" cy="366723"/>
              <a:chOff x="7061200" y="3342731"/>
              <a:chExt cx="1718236" cy="366723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F9BFFD9-7EE9-EE48-ABE2-85B850D574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5165" y="3342731"/>
                <a:ext cx="4303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E67FB4D-0436-AC4A-8E24-C1850B13BB1F}"/>
                  </a:ext>
                </a:extLst>
              </p:cNvPr>
              <p:cNvCxnSpPr/>
              <p:nvPr/>
            </p:nvCxnSpPr>
            <p:spPr>
              <a:xfrm>
                <a:off x="7705165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EE8A400-8076-2647-A7E7-CD7EEF41D658}"/>
                  </a:ext>
                </a:extLst>
              </p:cNvPr>
              <p:cNvCxnSpPr/>
              <p:nvPr/>
            </p:nvCxnSpPr>
            <p:spPr>
              <a:xfrm>
                <a:off x="8135969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B5DBD81-FE4F-8240-BE20-E0B4C4A07C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1200" y="3709454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700E1D8-0711-7C4A-B784-6ACD9ED931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5471" y="3708927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4A94874-A70B-3149-A8E1-15F440E65BEB}"/>
                </a:ext>
              </a:extLst>
            </p:cNvPr>
            <p:cNvGrpSpPr/>
            <p:nvPr/>
          </p:nvGrpSpPr>
          <p:grpSpPr>
            <a:xfrm>
              <a:off x="7092144" y="3691287"/>
              <a:ext cx="1718236" cy="366723"/>
              <a:chOff x="7061200" y="3342731"/>
              <a:chExt cx="1718236" cy="366723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BEC1A10-FEAE-D04E-8E57-7FBE91ED31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5165" y="3342731"/>
                <a:ext cx="4303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3F5F994-2C81-6041-B8E1-13EAE1B104BB}"/>
                  </a:ext>
                </a:extLst>
              </p:cNvPr>
              <p:cNvCxnSpPr/>
              <p:nvPr/>
            </p:nvCxnSpPr>
            <p:spPr>
              <a:xfrm>
                <a:off x="7705165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60953C55-BD38-614A-A7CD-39C9C1F02E4C}"/>
                  </a:ext>
                </a:extLst>
              </p:cNvPr>
              <p:cNvCxnSpPr/>
              <p:nvPr/>
            </p:nvCxnSpPr>
            <p:spPr>
              <a:xfrm>
                <a:off x="8135969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06628FD-7B79-264F-B1C5-402EEE9EA9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1200" y="3709454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87E7764-4D86-A145-8374-E6F26383F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5471" y="3708927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0A8D54E-EB3F-3642-AF2A-AFC1AB835F65}"/>
                </a:ext>
              </a:extLst>
            </p:cNvPr>
            <p:cNvCxnSpPr>
              <a:cxnSpLocks/>
            </p:cNvCxnSpPr>
            <p:nvPr/>
          </p:nvCxnSpPr>
          <p:spPr>
            <a:xfrm>
              <a:off x="2029968" y="3367894"/>
              <a:ext cx="7790688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AF85798-E7DA-D046-B3AD-2F9C62544AF3}"/>
                </a:ext>
              </a:extLst>
            </p:cNvPr>
            <p:cNvCxnSpPr/>
            <p:nvPr/>
          </p:nvCxnSpPr>
          <p:spPr>
            <a:xfrm>
              <a:off x="4199463" y="3386182"/>
              <a:ext cx="0" cy="29744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640770-D7C6-8C4E-8C03-D94FD49F0066}"/>
                </a:ext>
              </a:extLst>
            </p:cNvPr>
            <p:cNvCxnSpPr/>
            <p:nvPr/>
          </p:nvCxnSpPr>
          <p:spPr>
            <a:xfrm>
              <a:off x="7951262" y="3367894"/>
              <a:ext cx="0" cy="29744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7FCD4C9-67B0-AC45-AF72-20379EEDFD8A}"/>
                </a:ext>
              </a:extLst>
            </p:cNvPr>
            <p:cNvCxnSpPr>
              <a:cxnSpLocks/>
            </p:cNvCxnSpPr>
            <p:nvPr/>
          </p:nvCxnSpPr>
          <p:spPr>
            <a:xfrm>
              <a:off x="3328770" y="2514877"/>
              <a:ext cx="0" cy="40819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1169289-61BB-5842-A4FB-E50F15D69523}"/>
                </a:ext>
              </a:extLst>
            </p:cNvPr>
            <p:cNvCxnSpPr>
              <a:cxnSpLocks/>
            </p:cNvCxnSpPr>
            <p:nvPr/>
          </p:nvCxnSpPr>
          <p:spPr>
            <a:xfrm>
              <a:off x="8810380" y="2418710"/>
              <a:ext cx="0" cy="40819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5CBCD6-B6CE-C94B-AF17-2C99B566E4C2}"/>
                </a:ext>
              </a:extLst>
            </p:cNvPr>
            <p:cNvSpPr txBox="1"/>
            <p:nvPr/>
          </p:nvSpPr>
          <p:spPr>
            <a:xfrm>
              <a:off x="285534" y="2625453"/>
              <a:ext cx="2114247" cy="1660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WL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3AE303D-CD0B-6643-8BB0-72A6A6FA426F}"/>
                </a:ext>
              </a:extLst>
            </p:cNvPr>
            <p:cNvSpPr txBox="1"/>
            <p:nvPr/>
          </p:nvSpPr>
          <p:spPr>
            <a:xfrm>
              <a:off x="2392279" y="6276960"/>
              <a:ext cx="1872978" cy="1660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B+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23E3540-4633-1448-BC8A-D6A9190CADF8}"/>
                </a:ext>
              </a:extLst>
            </p:cNvPr>
            <p:cNvSpPr txBox="1"/>
            <p:nvPr/>
          </p:nvSpPr>
          <p:spPr>
            <a:xfrm>
              <a:off x="8168471" y="6276960"/>
              <a:ext cx="1593619" cy="1660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B-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B895395-EC1D-4D1A-B830-8DCC3D9AAA35}"/>
                </a:ext>
              </a:extLst>
            </p:cNvPr>
            <p:cNvSpPr/>
            <p:nvPr/>
          </p:nvSpPr>
          <p:spPr>
            <a:xfrm>
              <a:off x="2397440" y="3987559"/>
              <a:ext cx="7423205" cy="1421549"/>
            </a:xfrm>
            <a:prstGeom prst="ellipse">
              <a:avLst/>
            </a:prstGeom>
            <a:noFill/>
            <a:ln w="12700" cap="flat">
              <a:solidFill>
                <a:schemeClr val="accent5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32C2EDF-E6E7-4BC9-98B7-DA8AFEC52A7F}"/>
                </a:ext>
              </a:extLst>
            </p:cNvPr>
            <p:cNvCxnSpPr/>
            <p:nvPr/>
          </p:nvCxnSpPr>
          <p:spPr>
            <a:xfrm flipH="1" flipV="1">
              <a:off x="9512541" y="5777657"/>
              <a:ext cx="372110" cy="560270"/>
            </a:xfrm>
            <a:prstGeom prst="straightConnector1">
              <a:avLst/>
            </a:prstGeom>
            <a:noFill/>
            <a:ln w="76200" cap="flat">
              <a:solidFill>
                <a:schemeClr val="accent5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80DB245-78DC-41FB-9787-51096E12E3B7}"/>
              </a:ext>
            </a:extLst>
          </p:cNvPr>
          <p:cNvSpPr/>
          <p:nvPr/>
        </p:nvSpPr>
        <p:spPr>
          <a:xfrm>
            <a:off x="16494553" y="3166150"/>
            <a:ext cx="5143496" cy="59503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Memory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6AAB41A-17AC-47B4-B6A4-44002E4A5717}"/>
              </a:ext>
            </a:extLst>
          </p:cNvPr>
          <p:cNvSpPr/>
          <p:nvPr/>
        </p:nvSpPr>
        <p:spPr>
          <a:xfrm>
            <a:off x="16494553" y="3947238"/>
            <a:ext cx="5143496" cy="59503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Memory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76FF89-82AB-48DA-9B83-CC50FF68A5AC}"/>
              </a:ext>
            </a:extLst>
          </p:cNvPr>
          <p:cNvSpPr/>
          <p:nvPr/>
        </p:nvSpPr>
        <p:spPr>
          <a:xfrm>
            <a:off x="16494553" y="5881021"/>
            <a:ext cx="5143496" cy="59503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Memory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9592703-BF3F-4679-89AF-E099988655F7}"/>
              </a:ext>
            </a:extLst>
          </p:cNvPr>
          <p:cNvSpPr/>
          <p:nvPr/>
        </p:nvSpPr>
        <p:spPr>
          <a:xfrm>
            <a:off x="16478396" y="6662109"/>
            <a:ext cx="5143496" cy="59503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FF"/>
                </a:solidFill>
              </a:rPr>
              <a:t>Memory Cells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39FBA74-277D-44F8-B3F2-2FA8627F5C39}"/>
              </a:ext>
            </a:extLst>
          </p:cNvPr>
          <p:cNvCxnSpPr>
            <a:cxnSpLocks/>
          </p:cNvCxnSpPr>
          <p:nvPr/>
        </p:nvCxnSpPr>
        <p:spPr>
          <a:xfrm flipH="1">
            <a:off x="21304186" y="2196996"/>
            <a:ext cx="1598661" cy="1147088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ysDot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32AF5FF-D279-4839-91F5-83A6E9E64CE0}"/>
              </a:ext>
            </a:extLst>
          </p:cNvPr>
          <p:cNvSpPr txBox="1"/>
          <p:nvPr/>
        </p:nvSpPr>
        <p:spPr>
          <a:xfrm>
            <a:off x="17586507" y="2220144"/>
            <a:ext cx="3382955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32 columns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16A3C39-9EA7-482B-8F67-E7F0241266CD}"/>
              </a:ext>
            </a:extLst>
          </p:cNvPr>
          <p:cNvCxnSpPr>
            <a:cxnSpLocks/>
          </p:cNvCxnSpPr>
          <p:nvPr/>
        </p:nvCxnSpPr>
        <p:spPr>
          <a:xfrm>
            <a:off x="19051845" y="4811178"/>
            <a:ext cx="0" cy="1069843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3C3AE001-3671-45B5-85E0-128007104842}"/>
              </a:ext>
            </a:extLst>
          </p:cNvPr>
          <p:cNvSpPr txBox="1"/>
          <p:nvPr/>
        </p:nvSpPr>
        <p:spPr>
          <a:xfrm>
            <a:off x="18148548" y="4913405"/>
            <a:ext cx="171841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32 rows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C1C649C-ED5C-4D71-A1B4-B17E334CA86E}"/>
              </a:ext>
            </a:extLst>
          </p:cNvPr>
          <p:cNvSpPr/>
          <p:nvPr/>
        </p:nvSpPr>
        <p:spPr>
          <a:xfrm rot="16200000">
            <a:off x="13144585" y="4681930"/>
            <a:ext cx="4118576" cy="1031852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Decoder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DB2AF70-D8E5-422F-ABB8-3A1540292A85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15719798" y="3463668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5CC2A1E-11B5-41F0-B371-714394590611}"/>
              </a:ext>
            </a:extLst>
          </p:cNvPr>
          <p:cNvCxnSpPr>
            <a:cxnSpLocks/>
          </p:cNvCxnSpPr>
          <p:nvPr/>
        </p:nvCxnSpPr>
        <p:spPr>
          <a:xfrm flipH="1">
            <a:off x="15703641" y="4216143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2F07ECE-30EC-4113-8EDB-6449A6AE2F50}"/>
              </a:ext>
            </a:extLst>
          </p:cNvPr>
          <p:cNvCxnSpPr>
            <a:cxnSpLocks/>
          </p:cNvCxnSpPr>
          <p:nvPr/>
        </p:nvCxnSpPr>
        <p:spPr>
          <a:xfrm flipH="1">
            <a:off x="15703641" y="6206325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0C6610F-02D4-4447-8719-9A9802C75112}"/>
              </a:ext>
            </a:extLst>
          </p:cNvPr>
          <p:cNvCxnSpPr>
            <a:cxnSpLocks/>
          </p:cNvCxnSpPr>
          <p:nvPr/>
        </p:nvCxnSpPr>
        <p:spPr>
          <a:xfrm flipH="1">
            <a:off x="15662648" y="6902193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26F129B-FC5D-405A-9CD2-995DCA8B6604}"/>
              </a:ext>
            </a:extLst>
          </p:cNvPr>
          <p:cNvCxnSpPr>
            <a:cxnSpLocks/>
          </p:cNvCxnSpPr>
          <p:nvPr/>
        </p:nvCxnSpPr>
        <p:spPr>
          <a:xfrm flipH="1">
            <a:off x="15703641" y="4847047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F9D7F54-457E-4837-82B3-61559FEF1958}"/>
              </a:ext>
            </a:extLst>
          </p:cNvPr>
          <p:cNvCxnSpPr>
            <a:cxnSpLocks/>
          </p:cNvCxnSpPr>
          <p:nvPr/>
        </p:nvCxnSpPr>
        <p:spPr>
          <a:xfrm flipH="1">
            <a:off x="15662648" y="5547631"/>
            <a:ext cx="77475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33F8F56-7F69-4967-A033-3DE19C54162A}"/>
              </a:ext>
            </a:extLst>
          </p:cNvPr>
          <p:cNvCxnSpPr>
            <a:cxnSpLocks/>
            <a:endCxn id="38" idx="1"/>
          </p:cNvCxnSpPr>
          <p:nvPr/>
        </p:nvCxnSpPr>
        <p:spPr>
          <a:xfrm flipV="1">
            <a:off x="15203872" y="7257144"/>
            <a:ext cx="1" cy="984929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76CD603A-2D60-4F3E-9BEE-223BC4DA9F73}"/>
              </a:ext>
            </a:extLst>
          </p:cNvPr>
          <p:cNvSpPr txBox="1"/>
          <p:nvPr/>
        </p:nvSpPr>
        <p:spPr>
          <a:xfrm>
            <a:off x="13564019" y="8376464"/>
            <a:ext cx="248786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WAddr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[4:0]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4DE6C78-34B5-4817-A4BE-7D15B893F753}"/>
              </a:ext>
            </a:extLst>
          </p:cNvPr>
          <p:cNvCxnSpPr>
            <a:stCxn id="59" idx="1"/>
          </p:cNvCxnSpPr>
          <p:nvPr/>
        </p:nvCxnSpPr>
        <p:spPr>
          <a:xfrm flipH="1" flipV="1">
            <a:off x="15662648" y="9389627"/>
            <a:ext cx="831905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0245DE4C-29D5-4F37-A6A7-D9D859379AB2}"/>
              </a:ext>
            </a:extLst>
          </p:cNvPr>
          <p:cNvSpPr txBox="1"/>
          <p:nvPr/>
        </p:nvSpPr>
        <p:spPr>
          <a:xfrm>
            <a:off x="14685386" y="9289535"/>
            <a:ext cx="1045158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WE</a:t>
            </a: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*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41F893-CE91-49B6-98A6-35B7EA09757D}"/>
              </a:ext>
            </a:extLst>
          </p:cNvPr>
          <p:cNvCxnSpPr>
            <a:cxnSpLocks/>
          </p:cNvCxnSpPr>
          <p:nvPr/>
        </p:nvCxnSpPr>
        <p:spPr>
          <a:xfrm flipH="1">
            <a:off x="17983488" y="9647693"/>
            <a:ext cx="8079" cy="1434642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triangle" w="med" len="med"/>
            <a:tailEnd type="non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D6AE7386-3105-4742-AEAB-3B858726F910}"/>
              </a:ext>
            </a:extLst>
          </p:cNvPr>
          <p:cNvSpPr txBox="1"/>
          <p:nvPr/>
        </p:nvSpPr>
        <p:spPr>
          <a:xfrm>
            <a:off x="14959338" y="10848315"/>
            <a:ext cx="4880107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writeData</a:t>
            </a: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[31:0]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138EE5-5EC1-4A29-9B71-DF19297E5E47}"/>
              </a:ext>
            </a:extLst>
          </p:cNvPr>
          <p:cNvCxnSpPr>
            <a:cxnSpLocks/>
          </p:cNvCxnSpPr>
          <p:nvPr/>
        </p:nvCxnSpPr>
        <p:spPr>
          <a:xfrm flipH="1">
            <a:off x="19990834" y="8813396"/>
            <a:ext cx="8079" cy="1434642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non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F5E0B3F-0967-4A07-8DF6-1F77687BCB16}"/>
              </a:ext>
            </a:extLst>
          </p:cNvPr>
          <p:cNvCxnSpPr>
            <a:cxnSpLocks/>
          </p:cNvCxnSpPr>
          <p:nvPr/>
        </p:nvCxnSpPr>
        <p:spPr>
          <a:xfrm>
            <a:off x="20491681" y="8110244"/>
            <a:ext cx="0" cy="3385612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headEnd type="non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C6D53674-75DD-4694-8C90-74782FF476C4}"/>
              </a:ext>
            </a:extLst>
          </p:cNvPr>
          <p:cNvSpPr/>
          <p:nvPr/>
        </p:nvSpPr>
        <p:spPr>
          <a:xfrm>
            <a:off x="16437403" y="7515209"/>
            <a:ext cx="5143495" cy="59503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Sense Amp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EBE5584-5DD0-4E2E-AAA9-81B3E5460134}"/>
              </a:ext>
            </a:extLst>
          </p:cNvPr>
          <p:cNvSpPr txBox="1"/>
          <p:nvPr/>
        </p:nvSpPr>
        <p:spPr>
          <a:xfrm>
            <a:off x="18733411" y="9928997"/>
            <a:ext cx="4880107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rdA</a:t>
            </a: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[31:0]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B83B561-ECAA-4F39-91D1-D2850072527F}"/>
              </a:ext>
            </a:extLst>
          </p:cNvPr>
          <p:cNvSpPr txBox="1"/>
          <p:nvPr/>
        </p:nvSpPr>
        <p:spPr>
          <a:xfrm>
            <a:off x="19058222" y="11279567"/>
            <a:ext cx="4880107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rdB</a:t>
            </a: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[31:0]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A3950CF-4FC1-4D7F-B4CE-4DD4E0697F7F}"/>
              </a:ext>
            </a:extLst>
          </p:cNvPr>
          <p:cNvSpPr/>
          <p:nvPr/>
        </p:nvSpPr>
        <p:spPr>
          <a:xfrm rot="16200000">
            <a:off x="11772702" y="4687982"/>
            <a:ext cx="4118576" cy="103185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Decoder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31A6B57-24BC-40E4-BD8A-62D08EAD64D9}"/>
              </a:ext>
            </a:extLst>
          </p:cNvPr>
          <p:cNvCxnSpPr>
            <a:cxnSpLocks/>
          </p:cNvCxnSpPr>
          <p:nvPr/>
        </p:nvCxnSpPr>
        <p:spPr>
          <a:xfrm flipV="1">
            <a:off x="13807365" y="7263200"/>
            <a:ext cx="1447" cy="4457149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32109C59-6724-4CA7-A92C-E6D6E3E49F26}"/>
              </a:ext>
            </a:extLst>
          </p:cNvPr>
          <p:cNvSpPr/>
          <p:nvPr/>
        </p:nvSpPr>
        <p:spPr>
          <a:xfrm rot="16200000">
            <a:off x="10495992" y="4635538"/>
            <a:ext cx="4118576" cy="103185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Decoder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40E789D-F72D-4A85-8908-C25CFEA4D7A0}"/>
              </a:ext>
            </a:extLst>
          </p:cNvPr>
          <p:cNvCxnSpPr>
            <a:cxnSpLocks/>
          </p:cNvCxnSpPr>
          <p:nvPr/>
        </p:nvCxnSpPr>
        <p:spPr>
          <a:xfrm flipV="1">
            <a:off x="12534287" y="7210754"/>
            <a:ext cx="1" cy="3101815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A878F726-ACB4-4862-9EF9-50ADA8054320}"/>
              </a:ext>
            </a:extLst>
          </p:cNvPr>
          <p:cNvSpPr txBox="1"/>
          <p:nvPr/>
        </p:nvSpPr>
        <p:spPr>
          <a:xfrm>
            <a:off x="10858313" y="10391684"/>
            <a:ext cx="3107912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err="1"/>
              <a:t>Addr</a:t>
            </a:r>
            <a:r>
              <a:rPr kumimoji="0" lang="en-US" sz="5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</a:t>
            </a: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[4]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7552A74-5808-4ACF-A8B6-458181EC206D}"/>
              </a:ext>
            </a:extLst>
          </p:cNvPr>
          <p:cNvSpPr txBox="1"/>
          <p:nvPr/>
        </p:nvSpPr>
        <p:spPr>
          <a:xfrm>
            <a:off x="12229852" y="11857703"/>
            <a:ext cx="3107912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err="1"/>
              <a:t>Addr</a:t>
            </a:r>
            <a:r>
              <a:rPr kumimoji="0" lang="en-US" sz="5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</a:t>
            </a: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[4]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937657D8-D4FB-4245-87A9-56AFC92A5E5D}"/>
              </a:ext>
            </a:extLst>
          </p:cNvPr>
          <p:cNvCxnSpPr>
            <a:cxnSpLocks/>
          </p:cNvCxnSpPr>
          <p:nvPr/>
        </p:nvCxnSpPr>
        <p:spPr>
          <a:xfrm flipH="1">
            <a:off x="14347918" y="3616068"/>
            <a:ext cx="214663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3CB33B8B-7818-47FF-A681-49C9CD4E4A8F}"/>
              </a:ext>
            </a:extLst>
          </p:cNvPr>
          <p:cNvCxnSpPr>
            <a:cxnSpLocks/>
          </p:cNvCxnSpPr>
          <p:nvPr/>
        </p:nvCxnSpPr>
        <p:spPr>
          <a:xfrm flipH="1" flipV="1">
            <a:off x="13071208" y="3761186"/>
            <a:ext cx="3423347" cy="728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C49D117-87F3-4703-803B-34C7E9D9A351}"/>
              </a:ext>
            </a:extLst>
          </p:cNvPr>
          <p:cNvCxnSpPr>
            <a:cxnSpLocks/>
          </p:cNvCxnSpPr>
          <p:nvPr/>
        </p:nvCxnSpPr>
        <p:spPr>
          <a:xfrm flipH="1">
            <a:off x="14350470" y="4313009"/>
            <a:ext cx="214663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7C90155-D2B7-4A8F-A157-89D8BBFCFA51}"/>
              </a:ext>
            </a:extLst>
          </p:cNvPr>
          <p:cNvCxnSpPr>
            <a:cxnSpLocks/>
          </p:cNvCxnSpPr>
          <p:nvPr/>
        </p:nvCxnSpPr>
        <p:spPr>
          <a:xfrm flipH="1" flipV="1">
            <a:off x="13073760" y="4458127"/>
            <a:ext cx="3423347" cy="728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60E9ECD-B74E-4791-8C89-F273E0FEABA4}"/>
              </a:ext>
            </a:extLst>
          </p:cNvPr>
          <p:cNvCxnSpPr>
            <a:cxnSpLocks/>
          </p:cNvCxnSpPr>
          <p:nvPr/>
        </p:nvCxnSpPr>
        <p:spPr>
          <a:xfrm flipH="1">
            <a:off x="14322318" y="4930561"/>
            <a:ext cx="214663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25AC55D4-8D16-45A0-A5FB-1FF51F7E524A}"/>
              </a:ext>
            </a:extLst>
          </p:cNvPr>
          <p:cNvCxnSpPr>
            <a:cxnSpLocks/>
          </p:cNvCxnSpPr>
          <p:nvPr/>
        </p:nvCxnSpPr>
        <p:spPr>
          <a:xfrm flipH="1" flipV="1">
            <a:off x="13045608" y="5075679"/>
            <a:ext cx="3423347" cy="728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04C84FFC-AB18-4736-A616-46F2B4D1E8BD}"/>
              </a:ext>
            </a:extLst>
          </p:cNvPr>
          <p:cNvCxnSpPr>
            <a:cxnSpLocks/>
          </p:cNvCxnSpPr>
          <p:nvPr/>
        </p:nvCxnSpPr>
        <p:spPr>
          <a:xfrm flipH="1">
            <a:off x="14346221" y="6285458"/>
            <a:ext cx="214663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B74E1914-F4CD-4EF0-92BD-B6995078A9C7}"/>
              </a:ext>
            </a:extLst>
          </p:cNvPr>
          <p:cNvCxnSpPr>
            <a:cxnSpLocks/>
          </p:cNvCxnSpPr>
          <p:nvPr/>
        </p:nvCxnSpPr>
        <p:spPr>
          <a:xfrm flipH="1" flipV="1">
            <a:off x="13069511" y="6430576"/>
            <a:ext cx="3423347" cy="728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D4711746-1B3B-4B90-918C-93F00E4DA639}"/>
              </a:ext>
            </a:extLst>
          </p:cNvPr>
          <p:cNvCxnSpPr>
            <a:cxnSpLocks/>
          </p:cNvCxnSpPr>
          <p:nvPr/>
        </p:nvCxnSpPr>
        <p:spPr>
          <a:xfrm flipH="1">
            <a:off x="14290766" y="7015141"/>
            <a:ext cx="214663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58A117BC-6F31-49FD-B41D-4094893A6EEC}"/>
              </a:ext>
            </a:extLst>
          </p:cNvPr>
          <p:cNvCxnSpPr>
            <a:cxnSpLocks/>
          </p:cNvCxnSpPr>
          <p:nvPr/>
        </p:nvCxnSpPr>
        <p:spPr>
          <a:xfrm flipH="1" flipV="1">
            <a:off x="13014056" y="7160259"/>
            <a:ext cx="3423347" cy="728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AD037650-53FA-41FE-8C02-F9E0C6ECABAC}"/>
              </a:ext>
            </a:extLst>
          </p:cNvPr>
          <p:cNvCxnSpPr>
            <a:cxnSpLocks/>
          </p:cNvCxnSpPr>
          <p:nvPr/>
        </p:nvCxnSpPr>
        <p:spPr>
          <a:xfrm flipH="1">
            <a:off x="14290766" y="5660874"/>
            <a:ext cx="214663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A7D8033-0DDA-472A-A7C6-D573B6EC0776}"/>
              </a:ext>
            </a:extLst>
          </p:cNvPr>
          <p:cNvCxnSpPr>
            <a:cxnSpLocks/>
          </p:cNvCxnSpPr>
          <p:nvPr/>
        </p:nvCxnSpPr>
        <p:spPr>
          <a:xfrm flipH="1" flipV="1">
            <a:off x="13014056" y="5805992"/>
            <a:ext cx="3423347" cy="728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51788601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72EA-C6F9-354B-A770-1A5293C3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50" y="495772"/>
            <a:ext cx="21005800" cy="1608226"/>
          </a:xfrm>
        </p:spPr>
        <p:txBody>
          <a:bodyPr/>
          <a:lstStyle/>
          <a:p>
            <a:r>
              <a:rPr lang="en-US" dirty="0"/>
              <a:t>Row Decoder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5AD2E-1D99-2647-82B8-DE64D37BB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10833176" cy="9207500"/>
          </a:xfrm>
        </p:spPr>
        <p:txBody>
          <a:bodyPr/>
          <a:lstStyle/>
          <a:p>
            <a:r>
              <a:rPr lang="en-US" dirty="0"/>
              <a:t>5-&gt;32 decoder choses which row</a:t>
            </a:r>
          </a:p>
          <a:p>
            <a:r>
              <a:rPr lang="en-US" dirty="0"/>
              <a:t>One decoder per 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E8CFD-A955-7846-9249-1A2DB51B17D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FEF6E9-FEBF-8A4A-A5B2-8362574C6D3A}"/>
              </a:ext>
            </a:extLst>
          </p:cNvPr>
          <p:cNvGrpSpPr/>
          <p:nvPr/>
        </p:nvGrpSpPr>
        <p:grpSpPr>
          <a:xfrm rot="16200000">
            <a:off x="14124940" y="9975476"/>
            <a:ext cx="589456" cy="706009"/>
            <a:chOff x="5651499" y="1593476"/>
            <a:chExt cx="589456" cy="706009"/>
          </a:xfrm>
        </p:grpSpPr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2EB33602-E132-B840-80CA-AA46629C5304}"/>
                </a:ext>
              </a:extLst>
            </p:cNvPr>
            <p:cNvSpPr/>
            <p:nvPr/>
          </p:nvSpPr>
          <p:spPr>
            <a:xfrm rot="5400000">
              <a:off x="5521865" y="1723110"/>
              <a:ext cx="706009" cy="4467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1C195D6-EB0C-B44F-8842-5F84DE1E28CE}"/>
                </a:ext>
              </a:extLst>
            </p:cNvPr>
            <p:cNvSpPr/>
            <p:nvPr/>
          </p:nvSpPr>
          <p:spPr>
            <a:xfrm>
              <a:off x="6098240" y="1886608"/>
              <a:ext cx="142715" cy="1197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5229574-5924-6D42-893D-A709DC23CE5E}"/>
              </a:ext>
            </a:extLst>
          </p:cNvPr>
          <p:cNvGrpSpPr/>
          <p:nvPr/>
        </p:nvGrpSpPr>
        <p:grpSpPr>
          <a:xfrm rot="16200000">
            <a:off x="15306517" y="9975477"/>
            <a:ext cx="589456" cy="706009"/>
            <a:chOff x="5651499" y="1593476"/>
            <a:chExt cx="589456" cy="706009"/>
          </a:xfrm>
        </p:grpSpPr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86046731-3C2C-D046-97AF-E100A8605994}"/>
                </a:ext>
              </a:extLst>
            </p:cNvPr>
            <p:cNvSpPr/>
            <p:nvPr/>
          </p:nvSpPr>
          <p:spPr>
            <a:xfrm rot="5400000">
              <a:off x="5521865" y="1723110"/>
              <a:ext cx="706009" cy="4467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E447D6A-6A07-A044-A697-7FD91B61172A}"/>
                </a:ext>
              </a:extLst>
            </p:cNvPr>
            <p:cNvSpPr/>
            <p:nvPr/>
          </p:nvSpPr>
          <p:spPr>
            <a:xfrm>
              <a:off x="6098240" y="1886608"/>
              <a:ext cx="142715" cy="1197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C584353-5BFD-0D4D-BD55-81FC3149F556}"/>
              </a:ext>
            </a:extLst>
          </p:cNvPr>
          <p:cNvGrpSpPr/>
          <p:nvPr/>
        </p:nvGrpSpPr>
        <p:grpSpPr>
          <a:xfrm rot="16200000">
            <a:off x="16250308" y="9975476"/>
            <a:ext cx="589456" cy="706009"/>
            <a:chOff x="5651499" y="1593476"/>
            <a:chExt cx="589456" cy="706009"/>
          </a:xfrm>
        </p:grpSpPr>
        <p:sp>
          <p:nvSpPr>
            <p:cNvPr id="40" name="Triangle 39">
              <a:extLst>
                <a:ext uri="{FF2B5EF4-FFF2-40B4-BE49-F238E27FC236}">
                  <a16:creationId xmlns:a16="http://schemas.microsoft.com/office/drawing/2014/main" id="{E5EC446D-9F2B-7843-88AE-7C826EEF2359}"/>
                </a:ext>
              </a:extLst>
            </p:cNvPr>
            <p:cNvSpPr/>
            <p:nvPr/>
          </p:nvSpPr>
          <p:spPr>
            <a:xfrm rot="5400000">
              <a:off x="5521865" y="1723110"/>
              <a:ext cx="706009" cy="4467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F320848-3A38-714B-B0F2-08BC93AD7385}"/>
                </a:ext>
              </a:extLst>
            </p:cNvPr>
            <p:cNvSpPr/>
            <p:nvPr/>
          </p:nvSpPr>
          <p:spPr>
            <a:xfrm>
              <a:off x="6098240" y="1886608"/>
              <a:ext cx="142715" cy="1197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99CC770-D7C9-9E48-B101-794695C6B920}"/>
              </a:ext>
            </a:extLst>
          </p:cNvPr>
          <p:cNvGrpSpPr/>
          <p:nvPr/>
        </p:nvGrpSpPr>
        <p:grpSpPr>
          <a:xfrm rot="16200000">
            <a:off x="17431885" y="9975477"/>
            <a:ext cx="589456" cy="706009"/>
            <a:chOff x="5651499" y="1593476"/>
            <a:chExt cx="589456" cy="706009"/>
          </a:xfrm>
        </p:grpSpPr>
        <p:sp>
          <p:nvSpPr>
            <p:cNvPr id="43" name="Triangle 42">
              <a:extLst>
                <a:ext uri="{FF2B5EF4-FFF2-40B4-BE49-F238E27FC236}">
                  <a16:creationId xmlns:a16="http://schemas.microsoft.com/office/drawing/2014/main" id="{8EE143E6-6EA4-094E-922C-EA14424E0EE8}"/>
                </a:ext>
              </a:extLst>
            </p:cNvPr>
            <p:cNvSpPr/>
            <p:nvPr/>
          </p:nvSpPr>
          <p:spPr>
            <a:xfrm rot="5400000">
              <a:off x="5521865" y="1723110"/>
              <a:ext cx="706009" cy="4467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9F4D794-ECAB-8A4A-8E62-B89FC161838F}"/>
                </a:ext>
              </a:extLst>
            </p:cNvPr>
            <p:cNvSpPr/>
            <p:nvPr/>
          </p:nvSpPr>
          <p:spPr>
            <a:xfrm>
              <a:off x="6098240" y="1886608"/>
              <a:ext cx="142715" cy="1197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0BD4050-5C69-DB4C-AADE-A5B38DE79949}"/>
              </a:ext>
            </a:extLst>
          </p:cNvPr>
          <p:cNvGrpSpPr/>
          <p:nvPr/>
        </p:nvGrpSpPr>
        <p:grpSpPr>
          <a:xfrm rot="16200000">
            <a:off x="18613465" y="9945768"/>
            <a:ext cx="589456" cy="706009"/>
            <a:chOff x="5651499" y="1593476"/>
            <a:chExt cx="589456" cy="706009"/>
          </a:xfrm>
        </p:grpSpPr>
        <p:sp>
          <p:nvSpPr>
            <p:cNvPr id="48" name="Triangle 47">
              <a:extLst>
                <a:ext uri="{FF2B5EF4-FFF2-40B4-BE49-F238E27FC236}">
                  <a16:creationId xmlns:a16="http://schemas.microsoft.com/office/drawing/2014/main" id="{5AA936F6-3CC4-EA44-9631-550B3C38AD0B}"/>
                </a:ext>
              </a:extLst>
            </p:cNvPr>
            <p:cNvSpPr/>
            <p:nvPr/>
          </p:nvSpPr>
          <p:spPr>
            <a:xfrm rot="5400000">
              <a:off x="5521865" y="1723110"/>
              <a:ext cx="706009" cy="44674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F027436-4B28-1343-BF01-D2786DD334AF}"/>
                </a:ext>
              </a:extLst>
            </p:cNvPr>
            <p:cNvSpPr/>
            <p:nvPr/>
          </p:nvSpPr>
          <p:spPr>
            <a:xfrm>
              <a:off x="6098240" y="1886608"/>
              <a:ext cx="142715" cy="1197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A0460FF-A302-3D40-89BB-91A5E9660653}"/>
              </a:ext>
            </a:extLst>
          </p:cNvPr>
          <p:cNvGrpSpPr/>
          <p:nvPr/>
        </p:nvGrpSpPr>
        <p:grpSpPr>
          <a:xfrm>
            <a:off x="13973251" y="6273800"/>
            <a:ext cx="4940624" cy="5019652"/>
            <a:chOff x="13973251" y="3844630"/>
            <a:chExt cx="4940624" cy="744882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08AB035-92E0-0842-A0D8-726D821F6ADC}"/>
                </a:ext>
              </a:extLst>
            </p:cNvPr>
            <p:cNvCxnSpPr>
              <a:cxnSpLocks/>
              <a:stCxn id="7" idx="6"/>
            </p:cNvCxnSpPr>
            <p:nvPr/>
          </p:nvCxnSpPr>
          <p:spPr>
            <a:xfrm flipH="1" flipV="1">
              <a:off x="14419667" y="3874339"/>
              <a:ext cx="1" cy="61594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C3F9471-591A-E446-8F25-DE6D63F87F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973251" y="3874338"/>
              <a:ext cx="1" cy="74191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06651AB-1DE7-1241-8FEB-387D0E1A23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601244" y="3874338"/>
              <a:ext cx="1" cy="61594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7776192-5B30-1046-AFF0-7885E86341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547747" y="3874338"/>
              <a:ext cx="1" cy="61594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E084043-C817-F347-A092-C11F18AF1A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729744" y="3844630"/>
              <a:ext cx="1" cy="61594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DFCAF4D-AF51-0E43-901E-2461CB133B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913874" y="3874338"/>
              <a:ext cx="1" cy="61594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D020D17-8497-C742-B078-C37BC635D9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54828" y="3874338"/>
              <a:ext cx="1" cy="74191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548C52C-4BC6-E04D-8301-9E63802FD8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06227" y="3874338"/>
              <a:ext cx="1" cy="74191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17DCC1D-A864-BF49-80C0-EAEDCDCB9C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70329" y="3874338"/>
              <a:ext cx="1" cy="74191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F42BECD-FF5C-3B45-AC69-779F00FB86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52326" y="3874338"/>
              <a:ext cx="1" cy="741911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CB088DB-C61E-9847-9BE3-A3A6DC51A296}"/>
              </a:ext>
            </a:extLst>
          </p:cNvPr>
          <p:cNvCxnSpPr>
            <a:cxnSpLocks/>
            <a:endCxn id="6" idx="3"/>
          </p:cNvCxnSpPr>
          <p:nvPr/>
        </p:nvCxnSpPr>
        <p:spPr>
          <a:xfrm flipV="1">
            <a:off x="14419667" y="10623209"/>
            <a:ext cx="2" cy="36563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D6250D3-B10D-9B47-AFEB-CF0458E6A812}"/>
              </a:ext>
            </a:extLst>
          </p:cNvPr>
          <p:cNvCxnSpPr>
            <a:cxnSpLocks/>
          </p:cNvCxnSpPr>
          <p:nvPr/>
        </p:nvCxnSpPr>
        <p:spPr>
          <a:xfrm flipV="1">
            <a:off x="15598759" y="10599147"/>
            <a:ext cx="2" cy="36563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D8B8091-A56A-C14C-B344-67808ECD48E5}"/>
              </a:ext>
            </a:extLst>
          </p:cNvPr>
          <p:cNvCxnSpPr>
            <a:cxnSpLocks/>
          </p:cNvCxnSpPr>
          <p:nvPr/>
        </p:nvCxnSpPr>
        <p:spPr>
          <a:xfrm flipV="1">
            <a:off x="16541991" y="10615779"/>
            <a:ext cx="2" cy="36563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05AEA89-CAAA-D343-88DE-2C52125D5E68}"/>
              </a:ext>
            </a:extLst>
          </p:cNvPr>
          <p:cNvCxnSpPr>
            <a:cxnSpLocks/>
          </p:cNvCxnSpPr>
          <p:nvPr/>
        </p:nvCxnSpPr>
        <p:spPr>
          <a:xfrm flipV="1">
            <a:off x="17723986" y="10647273"/>
            <a:ext cx="2" cy="36563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F67F958-4B8F-2340-A1B0-B873D0F7D2BB}"/>
              </a:ext>
            </a:extLst>
          </p:cNvPr>
          <p:cNvCxnSpPr>
            <a:cxnSpLocks/>
          </p:cNvCxnSpPr>
          <p:nvPr/>
        </p:nvCxnSpPr>
        <p:spPr>
          <a:xfrm flipV="1">
            <a:off x="18905982" y="10584143"/>
            <a:ext cx="2" cy="36563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D0E74CD-8D93-1D43-AF64-297DDAB86E25}"/>
              </a:ext>
            </a:extLst>
          </p:cNvPr>
          <p:cNvCxnSpPr/>
          <p:nvPr/>
        </p:nvCxnSpPr>
        <p:spPr>
          <a:xfrm flipH="1">
            <a:off x="13973251" y="11012906"/>
            <a:ext cx="4464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0F0FBDF-1EB7-4743-B47D-9CA696D0657D}"/>
              </a:ext>
            </a:extLst>
          </p:cNvPr>
          <p:cNvCxnSpPr/>
          <p:nvPr/>
        </p:nvCxnSpPr>
        <p:spPr>
          <a:xfrm flipH="1">
            <a:off x="15154828" y="10988842"/>
            <a:ext cx="4464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E3BB33D-7DE3-C448-A7AE-87A7DB38E5C1}"/>
              </a:ext>
            </a:extLst>
          </p:cNvPr>
          <p:cNvCxnSpPr/>
          <p:nvPr/>
        </p:nvCxnSpPr>
        <p:spPr>
          <a:xfrm flipH="1">
            <a:off x="16095575" y="10988842"/>
            <a:ext cx="4464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C682BD4-6CDB-7848-8F5E-86B3A51286F5}"/>
              </a:ext>
            </a:extLst>
          </p:cNvPr>
          <p:cNvCxnSpPr/>
          <p:nvPr/>
        </p:nvCxnSpPr>
        <p:spPr>
          <a:xfrm flipH="1">
            <a:off x="17277570" y="10992184"/>
            <a:ext cx="4464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5CE3AF5-2A45-B94E-BECF-120B385A5E63}"/>
              </a:ext>
            </a:extLst>
          </p:cNvPr>
          <p:cNvCxnSpPr/>
          <p:nvPr/>
        </p:nvCxnSpPr>
        <p:spPr>
          <a:xfrm flipH="1">
            <a:off x="18459566" y="10943760"/>
            <a:ext cx="4464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338EF809-CFE5-5D43-803E-18E4F2FFF8A1}"/>
              </a:ext>
            </a:extLst>
          </p:cNvPr>
          <p:cNvSpPr txBox="1"/>
          <p:nvPr/>
        </p:nvSpPr>
        <p:spPr>
          <a:xfrm rot="5400000">
            <a:off x="17955730" y="11702036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Addr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[0]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667C769-22F1-0542-84D4-112444573C1C}"/>
              </a:ext>
            </a:extLst>
          </p:cNvPr>
          <p:cNvSpPr txBox="1"/>
          <p:nvPr/>
        </p:nvSpPr>
        <p:spPr>
          <a:xfrm rot="5400000">
            <a:off x="16792520" y="11718769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Addr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[1]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0BFD425-3D32-2A48-8B44-17D3BA29DA53}"/>
              </a:ext>
            </a:extLst>
          </p:cNvPr>
          <p:cNvSpPr txBox="1"/>
          <p:nvPr/>
        </p:nvSpPr>
        <p:spPr>
          <a:xfrm rot="5400000">
            <a:off x="15646286" y="11715920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Addr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[2]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703B2CE-EDC5-714F-8387-2DAE5BE84AD1}"/>
              </a:ext>
            </a:extLst>
          </p:cNvPr>
          <p:cNvSpPr txBox="1"/>
          <p:nvPr/>
        </p:nvSpPr>
        <p:spPr>
          <a:xfrm rot="5400000">
            <a:off x="14483076" y="11732653"/>
            <a:ext cx="11621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Addr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[3]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AB31E9F-24C4-AB49-94A9-E8C04735977D}"/>
              </a:ext>
            </a:extLst>
          </p:cNvPr>
          <p:cNvSpPr txBox="1"/>
          <p:nvPr/>
        </p:nvSpPr>
        <p:spPr>
          <a:xfrm rot="5400000">
            <a:off x="13485575" y="11720437"/>
            <a:ext cx="116217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Addr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[4]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2ACDAFF-4E53-984B-A92F-7F476BCE502B}"/>
              </a:ext>
            </a:extLst>
          </p:cNvPr>
          <p:cNvGrpSpPr/>
          <p:nvPr/>
        </p:nvGrpSpPr>
        <p:grpSpPr>
          <a:xfrm>
            <a:off x="14419667" y="9125278"/>
            <a:ext cx="7627533" cy="908473"/>
            <a:chOff x="14419667" y="9125278"/>
            <a:chExt cx="7627533" cy="908473"/>
          </a:xfrm>
        </p:grpSpPr>
        <p:sp>
          <p:nvSpPr>
            <p:cNvPr id="81" name="Flowchart: Delay 148">
              <a:extLst>
                <a:ext uri="{FF2B5EF4-FFF2-40B4-BE49-F238E27FC236}">
                  <a16:creationId xmlns:a16="http://schemas.microsoft.com/office/drawing/2014/main" id="{8C1728CD-300D-EA47-A11D-129747EBFAC5}"/>
                </a:ext>
              </a:extLst>
            </p:cNvPr>
            <p:cNvSpPr/>
            <p:nvPr/>
          </p:nvSpPr>
          <p:spPr>
            <a:xfrm>
              <a:off x="20304240" y="9125278"/>
              <a:ext cx="685599" cy="908473"/>
            </a:xfrm>
            <a:prstGeom prst="flowChartDelay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B1F0A83-6B94-E64F-9AFD-702C02E4C28B}"/>
                </a:ext>
              </a:extLst>
            </p:cNvPr>
            <p:cNvCxnSpPr>
              <a:stCxn id="81" idx="1"/>
            </p:cNvCxnSpPr>
            <p:nvPr/>
          </p:nvCxnSpPr>
          <p:spPr>
            <a:xfrm flipH="1" flipV="1">
              <a:off x="16540507" y="9575800"/>
              <a:ext cx="3763733" cy="371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DCD4C1A-CD6D-1842-BD11-F27F35435B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723987" y="9741578"/>
              <a:ext cx="258025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D164C6E-72F0-AF44-AE24-DAB421D842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913875" y="9882823"/>
              <a:ext cx="1390365" cy="147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EC8BD28-42DD-ED41-9675-1FB7A7D899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611897" y="9413737"/>
              <a:ext cx="469234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F613E3C-55C4-6F41-9285-FC3EF3A1DA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19667" y="9257881"/>
              <a:ext cx="5884572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DFEB90D-A2F9-8340-A087-BBDDEC7AD553}"/>
                </a:ext>
              </a:extLst>
            </p:cNvPr>
            <p:cNvCxnSpPr>
              <a:stCxn id="81" idx="3"/>
            </p:cNvCxnSpPr>
            <p:nvPr/>
          </p:nvCxnSpPr>
          <p:spPr>
            <a:xfrm>
              <a:off x="20989839" y="9579515"/>
              <a:ext cx="1057361" cy="1036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EE135D8-CD7E-DC47-B362-A8F36DD03141}"/>
              </a:ext>
            </a:extLst>
          </p:cNvPr>
          <p:cNvGrpSpPr/>
          <p:nvPr/>
        </p:nvGrpSpPr>
        <p:grpSpPr>
          <a:xfrm>
            <a:off x="14419667" y="8057401"/>
            <a:ext cx="7627533" cy="908473"/>
            <a:chOff x="14419667" y="9125278"/>
            <a:chExt cx="7627533" cy="908473"/>
          </a:xfrm>
        </p:grpSpPr>
        <p:sp>
          <p:nvSpPr>
            <p:cNvPr id="98" name="Flowchart: Delay 148">
              <a:extLst>
                <a:ext uri="{FF2B5EF4-FFF2-40B4-BE49-F238E27FC236}">
                  <a16:creationId xmlns:a16="http://schemas.microsoft.com/office/drawing/2014/main" id="{A2BE2DBA-F445-A84D-8303-40B4EE825F45}"/>
                </a:ext>
              </a:extLst>
            </p:cNvPr>
            <p:cNvSpPr/>
            <p:nvPr/>
          </p:nvSpPr>
          <p:spPr>
            <a:xfrm>
              <a:off x="20304240" y="9125278"/>
              <a:ext cx="685599" cy="908473"/>
            </a:xfrm>
            <a:prstGeom prst="flowChartDelay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153FFB3-B72E-4948-9BAC-567ACC537976}"/>
                </a:ext>
              </a:extLst>
            </p:cNvPr>
            <p:cNvCxnSpPr>
              <a:stCxn id="98" idx="1"/>
            </p:cNvCxnSpPr>
            <p:nvPr/>
          </p:nvCxnSpPr>
          <p:spPr>
            <a:xfrm flipH="1" flipV="1">
              <a:off x="16540507" y="9575800"/>
              <a:ext cx="3763733" cy="371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9A89999-F886-5548-A8DE-BBA0F52EC6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723987" y="9741578"/>
              <a:ext cx="258025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47FDCEB-424E-0047-B75D-59906AFE2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445087" y="9882823"/>
              <a:ext cx="1859154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FCC930F-F404-2249-AA97-2915B7FD5F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611897" y="9413737"/>
              <a:ext cx="469234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4FEA4F93-E3AB-ED48-899F-7A52721D56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19667" y="9257881"/>
              <a:ext cx="5884572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D6B1699F-F717-5643-8D2B-D6FB52D08BD7}"/>
                </a:ext>
              </a:extLst>
            </p:cNvPr>
            <p:cNvCxnSpPr>
              <a:stCxn id="98" idx="3"/>
            </p:cNvCxnSpPr>
            <p:nvPr/>
          </p:nvCxnSpPr>
          <p:spPr>
            <a:xfrm>
              <a:off x="20989839" y="9579515"/>
              <a:ext cx="1057361" cy="1036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0C97F5F-7D64-3143-8780-D24D61C2C671}"/>
              </a:ext>
            </a:extLst>
          </p:cNvPr>
          <p:cNvGrpSpPr/>
          <p:nvPr/>
        </p:nvGrpSpPr>
        <p:grpSpPr>
          <a:xfrm>
            <a:off x="14419667" y="6979435"/>
            <a:ext cx="7627533" cy="908473"/>
            <a:chOff x="14419667" y="9125278"/>
            <a:chExt cx="7627533" cy="908473"/>
          </a:xfrm>
        </p:grpSpPr>
        <p:sp>
          <p:nvSpPr>
            <p:cNvPr id="107" name="Flowchart: Delay 148">
              <a:extLst>
                <a:ext uri="{FF2B5EF4-FFF2-40B4-BE49-F238E27FC236}">
                  <a16:creationId xmlns:a16="http://schemas.microsoft.com/office/drawing/2014/main" id="{D3EF1CEA-B543-B14A-BB0C-BC2F103087F0}"/>
                </a:ext>
              </a:extLst>
            </p:cNvPr>
            <p:cNvSpPr/>
            <p:nvPr/>
          </p:nvSpPr>
          <p:spPr>
            <a:xfrm>
              <a:off x="20304240" y="9125278"/>
              <a:ext cx="685599" cy="908473"/>
            </a:xfrm>
            <a:prstGeom prst="flowChartDelay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D2CD527A-D170-6E45-B0C2-894544D9866B}"/>
                </a:ext>
              </a:extLst>
            </p:cNvPr>
            <p:cNvCxnSpPr>
              <a:stCxn id="107" idx="1"/>
            </p:cNvCxnSpPr>
            <p:nvPr/>
          </p:nvCxnSpPr>
          <p:spPr>
            <a:xfrm flipH="1" flipV="1">
              <a:off x="16540507" y="9575800"/>
              <a:ext cx="3763733" cy="371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EFB7638-936B-0D4B-B2EC-BFF9236BAB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263089" y="9741577"/>
              <a:ext cx="304115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45E6F93-E170-F64A-8D97-586FFC3AE0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913875" y="9882823"/>
              <a:ext cx="1390365" cy="147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9F8A4A5-9AC7-DB4A-A50B-251A7FA3EC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611897" y="9413737"/>
              <a:ext cx="4692344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188ABE5-1C8C-1F48-B32B-AE417606D0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19667" y="9257881"/>
              <a:ext cx="5884572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04A397DE-2CC9-4441-9835-4EFCD810D084}"/>
                </a:ext>
              </a:extLst>
            </p:cNvPr>
            <p:cNvCxnSpPr>
              <a:stCxn id="107" idx="3"/>
            </p:cNvCxnSpPr>
            <p:nvPr/>
          </p:nvCxnSpPr>
          <p:spPr>
            <a:xfrm>
              <a:off x="20989839" y="9579515"/>
              <a:ext cx="1057361" cy="1036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4DB306CC-0699-3143-B1A8-D26039661375}"/>
              </a:ext>
            </a:extLst>
          </p:cNvPr>
          <p:cNvCxnSpPr>
            <a:cxnSpLocks/>
          </p:cNvCxnSpPr>
          <p:nvPr/>
        </p:nvCxnSpPr>
        <p:spPr>
          <a:xfrm flipV="1">
            <a:off x="13973251" y="2662883"/>
            <a:ext cx="1" cy="221875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DC4D491-254B-1E44-B299-C2469E071530}"/>
              </a:ext>
            </a:extLst>
          </p:cNvPr>
          <p:cNvGrpSpPr/>
          <p:nvPr/>
        </p:nvGrpSpPr>
        <p:grpSpPr>
          <a:xfrm>
            <a:off x="14419667" y="2653999"/>
            <a:ext cx="4494208" cy="2227591"/>
            <a:chOff x="14419667" y="3238499"/>
            <a:chExt cx="4494208" cy="1850911"/>
          </a:xfrm>
        </p:grpSpPr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B14C144-EFD3-5D49-8CD2-66450B8237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419667" y="3247384"/>
              <a:ext cx="1" cy="18420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DDE6CC0F-603C-6347-BE22-F389905B90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601244" y="3247383"/>
              <a:ext cx="1" cy="18420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56B33664-15D6-F04F-9184-BFD3EC05073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547747" y="3247383"/>
              <a:ext cx="1" cy="18420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5AFF3DF-623A-BE4A-A085-C52B7A5650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729744" y="3238499"/>
              <a:ext cx="1" cy="18420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641703E6-0C74-7C4B-9B9B-7D2EDD107E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913874" y="3247383"/>
              <a:ext cx="1" cy="18420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AAE3082E-094C-054F-9A24-1191E0561486}"/>
              </a:ext>
            </a:extLst>
          </p:cNvPr>
          <p:cNvCxnSpPr>
            <a:cxnSpLocks/>
          </p:cNvCxnSpPr>
          <p:nvPr/>
        </p:nvCxnSpPr>
        <p:spPr>
          <a:xfrm flipV="1">
            <a:off x="15154828" y="2662883"/>
            <a:ext cx="1" cy="221875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78C3470E-A6DD-A947-8EE2-58FF8D572AB8}"/>
              </a:ext>
            </a:extLst>
          </p:cNvPr>
          <p:cNvCxnSpPr>
            <a:cxnSpLocks/>
          </p:cNvCxnSpPr>
          <p:nvPr/>
        </p:nvCxnSpPr>
        <p:spPr>
          <a:xfrm flipV="1">
            <a:off x="16106227" y="2662883"/>
            <a:ext cx="1" cy="221875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E00ECC56-B621-114F-ADD1-525249BE41F4}"/>
              </a:ext>
            </a:extLst>
          </p:cNvPr>
          <p:cNvCxnSpPr>
            <a:cxnSpLocks/>
          </p:cNvCxnSpPr>
          <p:nvPr/>
        </p:nvCxnSpPr>
        <p:spPr>
          <a:xfrm flipV="1">
            <a:off x="17270329" y="2662883"/>
            <a:ext cx="1" cy="221875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6A51D9F-961B-B94E-95DA-B471290B7D78}"/>
              </a:ext>
            </a:extLst>
          </p:cNvPr>
          <p:cNvCxnSpPr>
            <a:cxnSpLocks/>
          </p:cNvCxnSpPr>
          <p:nvPr/>
        </p:nvCxnSpPr>
        <p:spPr>
          <a:xfrm flipV="1">
            <a:off x="18452326" y="2662883"/>
            <a:ext cx="1" cy="221875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41DFCDC-AA2E-854D-99B6-5EA3CD178D27}"/>
              </a:ext>
            </a:extLst>
          </p:cNvPr>
          <p:cNvGrpSpPr/>
          <p:nvPr/>
        </p:nvGrpSpPr>
        <p:grpSpPr>
          <a:xfrm>
            <a:off x="13973251" y="2598446"/>
            <a:ext cx="8073949" cy="908473"/>
            <a:chOff x="13973251" y="9125278"/>
            <a:chExt cx="8073949" cy="908473"/>
          </a:xfrm>
        </p:grpSpPr>
        <p:sp>
          <p:nvSpPr>
            <p:cNvPr id="138" name="Flowchart: Delay 148">
              <a:extLst>
                <a:ext uri="{FF2B5EF4-FFF2-40B4-BE49-F238E27FC236}">
                  <a16:creationId xmlns:a16="http://schemas.microsoft.com/office/drawing/2014/main" id="{762574F7-6374-C74E-A31E-0F58CC5ABC1E}"/>
                </a:ext>
              </a:extLst>
            </p:cNvPr>
            <p:cNvSpPr/>
            <p:nvPr/>
          </p:nvSpPr>
          <p:spPr>
            <a:xfrm>
              <a:off x="20304240" y="9125278"/>
              <a:ext cx="685599" cy="908473"/>
            </a:xfrm>
            <a:prstGeom prst="flowChartDelay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C6A026EB-0104-C449-B7EE-7484904BBB09}"/>
                </a:ext>
              </a:extLst>
            </p:cNvPr>
            <p:cNvCxnSpPr>
              <a:cxnSpLocks/>
              <a:stCxn id="138" idx="1"/>
            </p:cNvCxnSpPr>
            <p:nvPr/>
          </p:nvCxnSpPr>
          <p:spPr>
            <a:xfrm flipH="1">
              <a:off x="16095575" y="9579515"/>
              <a:ext cx="4208665" cy="431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4AFA27F-51B7-6342-A41F-86CE737042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263089" y="9741577"/>
              <a:ext cx="304115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95BC5D5-00FD-6E4D-8F79-53B9C2E177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452326" y="9882489"/>
              <a:ext cx="1851915" cy="33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8D695786-93D6-D349-BA97-EA3F320035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154827" y="9411880"/>
              <a:ext cx="5149414" cy="185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B27A12F-4F57-114A-B58C-87306845DE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973251" y="9257881"/>
              <a:ext cx="6330988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AC1B3DE-CC6C-464D-A744-64AD0FE190DF}"/>
                </a:ext>
              </a:extLst>
            </p:cNvPr>
            <p:cNvCxnSpPr>
              <a:stCxn id="138" idx="3"/>
            </p:cNvCxnSpPr>
            <p:nvPr/>
          </p:nvCxnSpPr>
          <p:spPr>
            <a:xfrm>
              <a:off x="20989839" y="9579515"/>
              <a:ext cx="1057361" cy="1036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37ABD2C-CFDE-6B4F-8CF9-7EE47AFA0BDC}"/>
              </a:ext>
            </a:extLst>
          </p:cNvPr>
          <p:cNvGrpSpPr/>
          <p:nvPr/>
        </p:nvGrpSpPr>
        <p:grpSpPr>
          <a:xfrm>
            <a:off x="13973251" y="3576591"/>
            <a:ext cx="8073949" cy="908473"/>
            <a:chOff x="13973251" y="9125278"/>
            <a:chExt cx="8073949" cy="908473"/>
          </a:xfrm>
        </p:grpSpPr>
        <p:sp>
          <p:nvSpPr>
            <p:cNvPr id="151" name="Flowchart: Delay 148">
              <a:extLst>
                <a:ext uri="{FF2B5EF4-FFF2-40B4-BE49-F238E27FC236}">
                  <a16:creationId xmlns:a16="http://schemas.microsoft.com/office/drawing/2014/main" id="{90876923-68B2-4947-BF55-6E71C13B0D3B}"/>
                </a:ext>
              </a:extLst>
            </p:cNvPr>
            <p:cNvSpPr/>
            <p:nvPr/>
          </p:nvSpPr>
          <p:spPr>
            <a:xfrm>
              <a:off x="20304240" y="9125278"/>
              <a:ext cx="685599" cy="908473"/>
            </a:xfrm>
            <a:prstGeom prst="flowChartDelay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EC30F4D1-637F-584B-911A-F0C2A2175046}"/>
                </a:ext>
              </a:extLst>
            </p:cNvPr>
            <p:cNvCxnSpPr>
              <a:cxnSpLocks/>
              <a:stCxn id="151" idx="1"/>
            </p:cNvCxnSpPr>
            <p:nvPr/>
          </p:nvCxnSpPr>
          <p:spPr>
            <a:xfrm flipH="1">
              <a:off x="16095575" y="9579515"/>
              <a:ext cx="4208665" cy="431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FC37416-2EDC-824D-AB70-8C48560A71D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263089" y="9741577"/>
              <a:ext cx="304115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47632577-C5AD-A943-9E9D-8B37A80837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913874" y="9880798"/>
              <a:ext cx="1390368" cy="202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93FDFC44-98D0-2A4F-9CB1-23984D8C05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154827" y="9411880"/>
              <a:ext cx="5149414" cy="185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76E31011-6444-6344-91F5-3062AD7A16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973251" y="9257881"/>
              <a:ext cx="6330988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9472167D-CAAF-D240-8C15-86A2D8FE88F0}"/>
                </a:ext>
              </a:extLst>
            </p:cNvPr>
            <p:cNvCxnSpPr>
              <a:stCxn id="151" idx="3"/>
            </p:cNvCxnSpPr>
            <p:nvPr/>
          </p:nvCxnSpPr>
          <p:spPr>
            <a:xfrm>
              <a:off x="20989839" y="9579515"/>
              <a:ext cx="1057361" cy="1036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E7C90D98-05B3-2A46-AF6B-57F4BC00FB73}"/>
              </a:ext>
            </a:extLst>
          </p:cNvPr>
          <p:cNvCxnSpPr>
            <a:cxnSpLocks/>
          </p:cNvCxnSpPr>
          <p:nvPr/>
        </p:nvCxnSpPr>
        <p:spPr>
          <a:xfrm>
            <a:off x="17137647" y="5230368"/>
            <a:ext cx="0" cy="841248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1439910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4466-10C2-474C-BCC8-819AAEBB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A register file is 128 bits wide and contains a total of 1 KB of storage.  How many address bits will be required by the row decoder?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69722-5E2D-5042-B80E-2ACE26CAF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8580120"/>
          </a:xfrm>
        </p:spPr>
        <p:txBody>
          <a:bodyPr/>
          <a:lstStyle/>
          <a:p>
            <a:pPr marL="914400" indent="-914400">
              <a:buFont typeface="+mj-lt"/>
              <a:buAutoNum type="alphaUcPeriod"/>
            </a:pPr>
            <a:r>
              <a:rPr lang="en-US" dirty="0">
                <a:solidFill>
                  <a:schemeClr val="accent2"/>
                </a:solidFill>
              </a:rPr>
              <a:t>10 bits</a:t>
            </a:r>
          </a:p>
          <a:p>
            <a:pPr marL="914400" indent="-914400">
              <a:buFont typeface="+mj-lt"/>
              <a:buAutoNum type="alphaUcPeriod"/>
            </a:pPr>
            <a:r>
              <a:rPr lang="en-US" dirty="0">
                <a:solidFill>
                  <a:schemeClr val="accent2"/>
                </a:solidFill>
              </a:rPr>
              <a:t>9 bits</a:t>
            </a:r>
          </a:p>
          <a:p>
            <a:pPr marL="914400" indent="-914400">
              <a:buFont typeface="+mj-lt"/>
              <a:buAutoNum type="alphaUcPeriod"/>
            </a:pPr>
            <a:r>
              <a:rPr lang="en-US" dirty="0">
                <a:solidFill>
                  <a:schemeClr val="accent2"/>
                </a:solidFill>
              </a:rPr>
              <a:t>64 bits</a:t>
            </a:r>
          </a:p>
          <a:p>
            <a:pPr marL="914400" indent="-914400">
              <a:buFont typeface="+mj-lt"/>
              <a:buAutoNum type="alphaUcPeriod"/>
            </a:pPr>
            <a:r>
              <a:rPr lang="en-US" dirty="0">
                <a:solidFill>
                  <a:schemeClr val="accent2"/>
                </a:solidFill>
              </a:rPr>
              <a:t>6 bits</a:t>
            </a:r>
          </a:p>
          <a:p>
            <a:pPr marL="914400" indent="-914400">
              <a:buFont typeface="+mj-lt"/>
              <a:buAutoNum type="alphaUcPeriod"/>
            </a:pPr>
            <a:r>
              <a:rPr lang="en-US" dirty="0">
                <a:solidFill>
                  <a:schemeClr val="accent2"/>
                </a:solidFill>
              </a:rPr>
              <a:t>None of the above</a:t>
            </a:r>
          </a:p>
          <a:p>
            <a:pPr marL="914400" indent="-914400">
              <a:buFont typeface="+mj-lt"/>
              <a:buAutoNum type="alphaU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60F97-4FF2-EF42-96EB-53E967CBC78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5E2614-0C38-894B-8D38-2ED8838890DE}"/>
              </a:ext>
            </a:extLst>
          </p:cNvPr>
          <p:cNvSpPr txBox="1"/>
          <p:nvPr/>
        </p:nvSpPr>
        <p:spPr>
          <a:xfrm>
            <a:off x="1458336" y="12013793"/>
            <a:ext cx="8787663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* - B means byte,  b means bit</a:t>
            </a:r>
          </a:p>
        </p:txBody>
      </p:sp>
    </p:spTree>
    <p:extLst>
      <p:ext uri="{BB962C8B-B14F-4D97-AF65-F5344CB8AC3E}">
        <p14:creationId xmlns:p14="http://schemas.microsoft.com/office/powerpoint/2010/main" val="46451964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27A8D7B2-4DDB-473D-A6B4-D53D4E39CC45}" type="slidenum">
              <a:rPr lang="en-US"/>
              <a:pPr/>
              <a:t>9</a:t>
            </a:fld>
            <a:endParaRPr lang="en-US"/>
          </a:p>
        </p:txBody>
      </p:sp>
      <p:sp>
        <p:nvSpPr>
          <p:cNvPr id="2927618" name="Freeform 2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1049000" y="4000500"/>
            <a:ext cx="20955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1584" y="0"/>
              </a:cxn>
            </a:cxnLst>
            <a:rect l="0" t="0" r="r" b="b"/>
            <a:pathLst>
              <a:path w="1584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1584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grpSp>
        <p:nvGrpSpPr>
          <p:cNvPr id="292761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3238501" y="6734177"/>
            <a:ext cx="2016126" cy="3038474"/>
            <a:chOff x="156" y="5042"/>
            <a:chExt cx="1523" cy="2298"/>
          </a:xfrm>
        </p:grpSpPr>
        <p:sp>
          <p:nvSpPr>
            <p:cNvPr id="2927620" name="Rectangle 4"/>
            <p:cNvSpPr>
              <a:spLocks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156" y="5046"/>
              <a:ext cx="1523" cy="2294"/>
            </a:xfrm>
            <a:prstGeom prst="rect">
              <a:avLst/>
            </a:prstGeom>
            <a:solidFill>
              <a:srgbClr val="E7E7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76184" tIns="38092" rIns="76184" bIns="38092" anchor="ctr"/>
            <a:lstStyle/>
            <a:p>
              <a:pPr defTabSz="1304926"/>
              <a:r>
                <a:rPr lang="en-US" sz="2000" b="1"/>
                <a:t>INSTRUCTION</a:t>
              </a:r>
            </a:p>
            <a:p>
              <a:pPr defTabSz="1304926"/>
              <a:r>
                <a:rPr lang="en-US" sz="2000" b="1"/>
                <a:t>MEMORY</a:t>
              </a:r>
            </a:p>
          </p:txBody>
        </p:sp>
        <p:sp>
          <p:nvSpPr>
            <p:cNvPr id="2927621" name="Text Box 5"/>
            <p:cNvSpPr txBox="1">
              <a:spLocks noChangeArrowheads="1"/>
            </p:cNvSpPr>
            <p:nvPr>
              <p:custDataLst>
                <p:tags r:id="rId129"/>
              </p:custDataLst>
            </p:nvPr>
          </p:nvSpPr>
          <p:spPr bwMode="auto">
            <a:xfrm>
              <a:off x="440" y="5042"/>
              <a:ext cx="813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pPr algn="ctr"/>
              <a:r>
                <a:rPr lang="en-US" sz="1600" b="1">
                  <a:solidFill>
                    <a:srgbClr val="0000CC"/>
                  </a:solidFill>
                </a:rPr>
                <a:t>READ</a:t>
              </a:r>
            </a:p>
            <a:p>
              <a:pPr algn="ctr"/>
              <a:r>
                <a:rPr lang="en-US" sz="1600" b="1">
                  <a:solidFill>
                    <a:srgbClr val="0000CC"/>
                  </a:solidFill>
                </a:rPr>
                <a:t>ADDRESS</a:t>
              </a:r>
            </a:p>
          </p:txBody>
        </p:sp>
        <p:sp>
          <p:nvSpPr>
            <p:cNvPr id="2927622" name="Text Box 6"/>
            <p:cNvSpPr txBox="1">
              <a:spLocks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570" y="6858"/>
              <a:ext cx="1109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pPr algn="r"/>
              <a:r>
                <a:rPr lang="en-US" sz="1600" b="1">
                  <a:solidFill>
                    <a:srgbClr val="0000CC"/>
                  </a:solidFill>
                </a:rPr>
                <a:t>INSTRUCTION</a:t>
              </a:r>
            </a:p>
            <a:p>
              <a:pPr algn="r"/>
              <a:r>
                <a:rPr lang="en-US" sz="1600" b="1">
                  <a:solidFill>
                    <a:srgbClr val="0000CC"/>
                  </a:solidFill>
                </a:rPr>
                <a:t>[31-0]</a:t>
              </a:r>
            </a:p>
          </p:txBody>
        </p:sp>
      </p:grpSp>
      <p:sp>
        <p:nvSpPr>
          <p:cNvPr id="2927623" name="AutoShap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026276" y="7756526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24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055445" y="8645527"/>
            <a:ext cx="700489" cy="38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927625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004871" y="805815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7626" name="Text Box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04871" y="914400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7627" name="AutoShape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3290550" y="8423276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28" name="Text Box 1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321307" y="9312277"/>
            <a:ext cx="700489" cy="38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927629" name="Text Box 1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272321" y="872490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7630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3272321" y="981075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7631" name="Freeform 15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14560551" y="7080251"/>
            <a:ext cx="1520826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32" name="Text Box 16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4850399" y="7950201"/>
            <a:ext cx="633154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/>
              <a:t>ALU</a:t>
            </a:r>
          </a:p>
        </p:txBody>
      </p:sp>
      <p:sp>
        <p:nvSpPr>
          <p:cNvPr id="2927633" name="Text Box 1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401703" y="7629527"/>
            <a:ext cx="682847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algn="r" defTabSz="1304926"/>
            <a:r>
              <a:rPr lang="en-US" sz="1600" b="1">
                <a:solidFill>
                  <a:srgbClr val="0000CC"/>
                </a:solidFill>
              </a:rPr>
              <a:t>ZERO</a:t>
            </a:r>
          </a:p>
        </p:txBody>
      </p:sp>
      <p:sp>
        <p:nvSpPr>
          <p:cNvPr id="2927634" name="Text Box 18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5135678" y="8296277"/>
            <a:ext cx="894443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0000CC"/>
                </a:solidFill>
              </a:rPr>
              <a:t>RESULT</a:t>
            </a:r>
          </a:p>
        </p:txBody>
      </p:sp>
      <p:sp>
        <p:nvSpPr>
          <p:cNvPr id="2927635" name="Rectangle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7227550" y="8074026"/>
            <a:ext cx="3038476" cy="3032124"/>
          </a:xfrm>
          <a:prstGeom prst="rect">
            <a:avLst/>
          </a:prstGeom>
          <a:solidFill>
            <a:srgbClr val="E7E7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84" tIns="38092" rIns="76184" bIns="38092" anchor="ctr"/>
          <a:lstStyle/>
          <a:p>
            <a:pPr defTabSz="1304926"/>
            <a:r>
              <a:rPr lang="en-US" sz="2000" b="1"/>
              <a:t>DATA</a:t>
            </a:r>
          </a:p>
          <a:p>
            <a:pPr defTabSz="1304926"/>
            <a:r>
              <a:rPr lang="en-US" sz="2000" b="1"/>
              <a:t>MEMORY</a:t>
            </a:r>
          </a:p>
        </p:txBody>
      </p:sp>
      <p:sp>
        <p:nvSpPr>
          <p:cNvPr id="2927636" name="Text Box 20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7294595" y="8289927"/>
            <a:ext cx="1075590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0000CC"/>
                </a:solidFill>
              </a:rPr>
              <a:t>ADDRESS</a:t>
            </a:r>
          </a:p>
        </p:txBody>
      </p:sp>
      <p:sp>
        <p:nvSpPr>
          <p:cNvPr id="2927637" name="Text Box 2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7327677" y="10429877"/>
            <a:ext cx="799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0000CC"/>
                </a:solidFill>
              </a:rPr>
              <a:t>WRITE </a:t>
            </a:r>
          </a:p>
          <a:p>
            <a:r>
              <a:rPr lang="en-US" sz="1600" b="1">
                <a:solidFill>
                  <a:srgbClr val="0000CC"/>
                </a:solidFill>
              </a:rPr>
              <a:t>DATA</a:t>
            </a:r>
          </a:p>
        </p:txBody>
      </p:sp>
      <p:sp>
        <p:nvSpPr>
          <p:cNvPr id="2927638" name="Text Box 22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9533973" y="8162927"/>
            <a:ext cx="681253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pPr algn="r"/>
            <a:r>
              <a:rPr lang="en-US" sz="1600" b="1">
                <a:solidFill>
                  <a:srgbClr val="0000CC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0000CC"/>
                </a:solidFill>
              </a:rPr>
              <a:t>DATA</a:t>
            </a:r>
          </a:p>
        </p:txBody>
      </p:sp>
      <p:sp>
        <p:nvSpPr>
          <p:cNvPr id="2927639" name="AutoShape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7681576" y="11947526"/>
            <a:ext cx="2159000" cy="762000"/>
          </a:xfrm>
          <a:prstGeom prst="roundRect">
            <a:avLst>
              <a:gd name="adj" fmla="val 43750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/>
              <a:t>MUX</a:t>
            </a:r>
          </a:p>
        </p:txBody>
      </p:sp>
      <p:sp>
        <p:nvSpPr>
          <p:cNvPr id="2927640" name="Text Box 2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7984021" y="11890376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7641" name="Text Box 25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9269895" y="11890376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7642" name="Line 26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16084550" y="8461376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3" name="Oval 2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6602076" y="8407401"/>
            <a:ext cx="114300" cy="11112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44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11830050" y="7445376"/>
            <a:ext cx="2730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5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11830050" y="8963026"/>
            <a:ext cx="1460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6" name="Freeform 30"/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11830050" y="89630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7" name="Oval 3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2474576" y="8905876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48" name="Freeform 32"/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14052550" y="88582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9" name="Freeform 33"/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7604127" y="7905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50" name="Text Box 34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7898603" y="1660527"/>
            <a:ext cx="989021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/>
              <a:t>ADDER</a:t>
            </a:r>
          </a:p>
        </p:txBody>
      </p:sp>
      <p:sp>
        <p:nvSpPr>
          <p:cNvPr id="2927651" name="Text Box 35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204654" y="1346201"/>
            <a:ext cx="894443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0000CC"/>
                </a:solidFill>
              </a:rPr>
              <a:t>RESULT</a:t>
            </a:r>
          </a:p>
        </p:txBody>
      </p:sp>
      <p:grpSp>
        <p:nvGrpSpPr>
          <p:cNvPr id="2927652" name="Group 36"/>
          <p:cNvGrpSpPr>
            <a:grpSpLocks/>
          </p:cNvGrpSpPr>
          <p:nvPr>
            <p:custDataLst>
              <p:tags r:id="rId32"/>
            </p:custDataLst>
          </p:nvPr>
        </p:nvGrpSpPr>
        <p:grpSpPr bwMode="auto">
          <a:xfrm>
            <a:off x="14579602" y="2270127"/>
            <a:ext cx="1518968" cy="2152650"/>
            <a:chOff x="5186" y="4081"/>
            <a:chExt cx="1148" cy="1625"/>
          </a:xfrm>
        </p:grpSpPr>
        <p:sp>
          <p:nvSpPr>
            <p:cNvPr id="2927653" name="Freeform 37"/>
            <p:cNvSpPr>
              <a:spLocks/>
            </p:cNvSpPr>
            <p:nvPr>
              <p:custDataLst>
                <p:tags r:id="rId125"/>
              </p:custDataLst>
            </p:nvPr>
          </p:nvSpPr>
          <p:spPr bwMode="auto">
            <a:xfrm>
              <a:off x="5186" y="4081"/>
              <a:ext cx="1148" cy="1625"/>
            </a:xfrm>
            <a:custGeom>
              <a:avLst/>
              <a:gdLst/>
              <a:ahLst/>
              <a:cxnLst>
                <a:cxn ang="0">
                  <a:pos x="0" y="1052"/>
                </a:cxn>
                <a:cxn ang="0">
                  <a:pos x="239" y="813"/>
                </a:cxn>
                <a:cxn ang="0">
                  <a:pos x="0" y="526"/>
                </a:cxn>
                <a:cxn ang="0">
                  <a:pos x="0" y="0"/>
                </a:cxn>
                <a:cxn ang="0">
                  <a:pos x="1148" y="430"/>
                </a:cxn>
                <a:cxn ang="0">
                  <a:pos x="1148" y="1147"/>
                </a:cxn>
                <a:cxn ang="0">
                  <a:pos x="0" y="1625"/>
                </a:cxn>
                <a:cxn ang="0">
                  <a:pos x="0" y="1052"/>
                </a:cxn>
              </a:cxnLst>
              <a:rect l="0" t="0" r="r" b="b"/>
              <a:pathLst>
                <a:path w="1148" h="1625">
                  <a:moveTo>
                    <a:pt x="0" y="1052"/>
                  </a:moveTo>
                  <a:lnTo>
                    <a:pt x="239" y="813"/>
                  </a:lnTo>
                  <a:lnTo>
                    <a:pt x="0" y="526"/>
                  </a:lnTo>
                  <a:lnTo>
                    <a:pt x="0" y="0"/>
                  </a:lnTo>
                  <a:lnTo>
                    <a:pt x="1148" y="430"/>
                  </a:lnTo>
                  <a:lnTo>
                    <a:pt x="1148" y="1147"/>
                  </a:lnTo>
                  <a:lnTo>
                    <a:pt x="0" y="1625"/>
                  </a:lnTo>
                  <a:lnTo>
                    <a:pt x="0" y="1052"/>
                  </a:lnTo>
                  <a:close/>
                </a:path>
              </a:pathLst>
            </a:custGeom>
            <a:solidFill>
              <a:srgbClr val="FFFFCC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  <p:sp>
          <p:nvSpPr>
            <p:cNvPr id="2927654" name="Text Box 38"/>
            <p:cNvSpPr txBox="1">
              <a:spLocks noChangeArrowheads="1"/>
            </p:cNvSpPr>
            <p:nvPr>
              <p:custDataLst>
                <p:tags r:id="rId126"/>
              </p:custDataLst>
            </p:nvPr>
          </p:nvSpPr>
          <p:spPr bwMode="auto">
            <a:xfrm>
              <a:off x="5410" y="4737"/>
              <a:ext cx="747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4" tIns="38092" rIns="76184" bIns="38092">
              <a:spAutoFit/>
            </a:bodyPr>
            <a:lstStyle/>
            <a:p>
              <a:pPr defTabSz="1304926"/>
              <a:r>
                <a:rPr lang="en-US" sz="2000" b="1"/>
                <a:t>ADDER</a:t>
              </a:r>
            </a:p>
          </p:txBody>
        </p:sp>
        <p:sp>
          <p:nvSpPr>
            <p:cNvPr id="2927655" name="Text Box 39"/>
            <p:cNvSpPr txBox="1">
              <a:spLocks noChangeArrowheads="1"/>
            </p:cNvSpPr>
            <p:nvPr>
              <p:custDataLst>
                <p:tags r:id="rId127"/>
              </p:custDataLst>
            </p:nvPr>
          </p:nvSpPr>
          <p:spPr bwMode="auto">
            <a:xfrm>
              <a:off x="5640" y="4500"/>
              <a:ext cx="676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4" tIns="38092" rIns="76184" bIns="38092">
              <a:spAutoFit/>
            </a:bodyPr>
            <a:lstStyle/>
            <a:p>
              <a:pPr defTabSz="1304926"/>
              <a:r>
                <a:rPr lang="en-US" sz="1600" b="1">
                  <a:solidFill>
                    <a:srgbClr val="0000CC"/>
                  </a:solidFill>
                </a:rPr>
                <a:t>RESULT</a:t>
              </a:r>
            </a:p>
          </p:txBody>
        </p:sp>
      </p:grpSp>
      <p:sp>
        <p:nvSpPr>
          <p:cNvPr id="2927656" name="Rectangle 40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3930650" y="3492501"/>
            <a:ext cx="508000" cy="1708150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57" name="Text Box 41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3937019" y="4156077"/>
            <a:ext cx="492090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/>
              <a:t>PC</a:t>
            </a:r>
          </a:p>
        </p:txBody>
      </p:sp>
      <p:grpSp>
        <p:nvGrpSpPr>
          <p:cNvPr id="2927658" name="Group 42"/>
          <p:cNvGrpSpPr>
            <a:grpSpLocks/>
          </p:cNvGrpSpPr>
          <p:nvPr>
            <p:custDataLst>
              <p:tags r:id="rId35"/>
            </p:custDataLst>
          </p:nvPr>
        </p:nvGrpSpPr>
        <p:grpSpPr bwMode="auto">
          <a:xfrm>
            <a:off x="17515393" y="1346201"/>
            <a:ext cx="782131" cy="2159000"/>
            <a:chOff x="11932" y="1018"/>
            <a:chExt cx="590" cy="1632"/>
          </a:xfrm>
        </p:grpSpPr>
        <p:sp>
          <p:nvSpPr>
            <p:cNvPr id="2927659" name="AutoShape 43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11946" y="1018"/>
              <a:ext cx="576" cy="1632"/>
            </a:xfrm>
            <a:prstGeom prst="roundRect">
              <a:avLst>
                <a:gd name="adj" fmla="val 44792"/>
              </a:avLst>
            </a:prstGeom>
            <a:solidFill>
              <a:srgbClr val="FFE7E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7660" name="Text Box 44"/>
            <p:cNvSpPr txBox="1"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11969" y="1690"/>
              <a:ext cx="52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000" b="1"/>
                <a:t>MUX</a:t>
              </a:r>
            </a:p>
          </p:txBody>
        </p:sp>
        <p:sp>
          <p:nvSpPr>
            <p:cNvPr id="2927661" name="Text Box 45"/>
            <p:cNvSpPr txBox="1"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11932" y="1246"/>
              <a:ext cx="245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400" b="1"/>
                <a:t>0</a:t>
              </a:r>
            </a:p>
          </p:txBody>
        </p:sp>
        <p:sp>
          <p:nvSpPr>
            <p:cNvPr id="2927662" name="Text Box 46"/>
            <p:cNvSpPr txBox="1"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11932" y="2068"/>
              <a:ext cx="245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</p:grpSp>
      <p:sp>
        <p:nvSpPr>
          <p:cNvPr id="2927663" name="Line 47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V="1">
            <a:off x="9128127" y="1841500"/>
            <a:ext cx="8397874" cy="12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4" name="Line 48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V="1">
            <a:off x="16106777" y="2984501"/>
            <a:ext cx="1416050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5" name="Freeform 49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9191626" y="1854200"/>
            <a:ext cx="5394324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6" name="Oval 50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13703300" y="1800226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67" name="Line 51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4175126" y="5203826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8" name="Freeform 52"/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4175126" y="4445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9" name="Oval 53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4111626" y="5661026"/>
            <a:ext cx="114300" cy="11112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70" name="Text Box 54"/>
          <p:cNvSpPr txBox="1"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6519820" y="895350"/>
            <a:ext cx="339812" cy="47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600" b="1"/>
              <a:t>4</a:t>
            </a:r>
          </a:p>
        </p:txBody>
      </p:sp>
      <p:sp>
        <p:nvSpPr>
          <p:cNvPr id="2927671" name="Line 55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6842126" y="11430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72" name="Oval 56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9458326" y="10648951"/>
            <a:ext cx="1587500" cy="1403350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/>
              <a:t>Sign</a:t>
            </a:r>
          </a:p>
          <a:p>
            <a:pPr algn="ctr"/>
            <a:r>
              <a:rPr lang="en-US" sz="2000" b="1"/>
              <a:t>Extend</a:t>
            </a:r>
          </a:p>
        </p:txBody>
      </p:sp>
      <p:sp>
        <p:nvSpPr>
          <p:cNvPr id="2927673" name="Oval 5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14157326" y="11461750"/>
            <a:ext cx="1905000" cy="15875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400" b="1"/>
              <a:t>ALU</a:t>
            </a:r>
          </a:p>
          <a:p>
            <a:pPr algn="ctr"/>
            <a:r>
              <a:rPr lang="en-US" sz="2400" b="1"/>
              <a:t>CONTROL</a:t>
            </a:r>
          </a:p>
        </p:txBody>
      </p:sp>
      <p:sp>
        <p:nvSpPr>
          <p:cNvPr id="2927674" name="Freeform 58"/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5254626" y="9398000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75" name="Freeform 59"/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8810626" y="113665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76" name="Freeform 60"/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8064501" y="9398000"/>
            <a:ext cx="10664826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77" name="Oval 61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8756651" y="11312526"/>
            <a:ext cx="111126" cy="11112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78" name="Text Box 62"/>
          <p:cNvSpPr txBox="1"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5629063" y="11049001"/>
            <a:ext cx="2016553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INSTRUCTION[15-0]</a:t>
            </a:r>
          </a:p>
        </p:txBody>
      </p:sp>
      <p:sp>
        <p:nvSpPr>
          <p:cNvPr id="2927679" name="Text Box 63"/>
          <p:cNvSpPr txBox="1"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8880019" y="12233277"/>
            <a:ext cx="190274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INSTRUCTION[5-0]</a:t>
            </a:r>
          </a:p>
        </p:txBody>
      </p:sp>
      <p:sp>
        <p:nvSpPr>
          <p:cNvPr id="2927680" name="Oval 64"/>
          <p:cNvSpPr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13150850" y="3683000"/>
            <a:ext cx="1095376" cy="638176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/>
              <a:t>&lt;&lt; 2</a:t>
            </a:r>
          </a:p>
        </p:txBody>
      </p:sp>
      <p:sp>
        <p:nvSpPr>
          <p:cNvPr id="2927681" name="Line 65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14262100" y="4000500"/>
            <a:ext cx="317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2" name="Oval 66"/>
          <p:cNvSpPr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8759827" y="4756150"/>
            <a:ext cx="11255374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927683" name="Line 67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12731750" y="10042526"/>
            <a:ext cx="571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4" name="Oval 68"/>
          <p:cNvSpPr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12700000" y="9985376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85" name="Freeform 69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16662400" y="84455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6" name="Freeform 70"/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19431000" y="84455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7" name="Freeform 71"/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4175126" y="25400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8" name="Freeform 72"/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5254626" y="5524500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9" name="Oval 73"/>
          <p:cNvSpPr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5518151" y="9344026"/>
            <a:ext cx="111126" cy="11112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90" name="Freeform 74"/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5254626" y="7048500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91" name="Oval 75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5518151" y="6985000"/>
            <a:ext cx="111126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92" name="Text Box 76"/>
          <p:cNvSpPr txBox="1"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5657881" y="51847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INSTRUCTION[31-26]</a:t>
            </a:r>
          </a:p>
        </p:txBody>
      </p:sp>
      <p:sp>
        <p:nvSpPr>
          <p:cNvPr id="2927693" name="Text Box 77"/>
          <p:cNvSpPr txBox="1"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5657881" y="67087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INSTRUCTION[25-21]</a:t>
            </a:r>
          </a:p>
        </p:txBody>
      </p:sp>
      <p:sp>
        <p:nvSpPr>
          <p:cNvPr id="2927694" name="Freeform 78"/>
          <p:cNvSpPr>
            <a:spLocks/>
          </p:cNvSpPr>
          <p:nvPr>
            <p:custDataLst>
              <p:tags r:id="rId67"/>
            </p:custDataLst>
          </p:nvPr>
        </p:nvSpPr>
        <p:spPr bwMode="auto">
          <a:xfrm>
            <a:off x="5254626" y="7683500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95" name="Oval 79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5518151" y="7620000"/>
            <a:ext cx="111126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96" name="Text Box 80"/>
          <p:cNvSpPr txBox="1"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5657881" y="73437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INSTRUCTION[20-16]</a:t>
            </a:r>
          </a:p>
        </p:txBody>
      </p:sp>
      <p:sp>
        <p:nvSpPr>
          <p:cNvPr id="2927697" name="Line 81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>
            <a:off x="5254626" y="9398000"/>
            <a:ext cx="177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98" name="Text Box 82"/>
          <p:cNvSpPr txBox="1"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5597858" y="9083677"/>
            <a:ext cx="1247112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INST[15-11]</a:t>
            </a:r>
          </a:p>
        </p:txBody>
      </p:sp>
      <p:sp>
        <p:nvSpPr>
          <p:cNvPr id="2927699" name="Line 83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>
            <a:off x="7794626" y="8763000"/>
            <a:ext cx="101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0" name="Freeform 84"/>
          <p:cNvSpPr>
            <a:spLocks/>
          </p:cNvSpPr>
          <p:nvPr>
            <p:custDataLst>
              <p:tags r:id="rId73"/>
            </p:custDataLst>
          </p:nvPr>
        </p:nvSpPr>
        <p:spPr bwMode="auto">
          <a:xfrm>
            <a:off x="5254626" y="76835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1" name="Oval 85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6597651" y="7629526"/>
            <a:ext cx="111126" cy="11112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grpSp>
        <p:nvGrpSpPr>
          <p:cNvPr id="2927702" name="Group 86"/>
          <p:cNvGrpSpPr>
            <a:grpSpLocks/>
          </p:cNvGrpSpPr>
          <p:nvPr>
            <p:custDataLst>
              <p:tags r:id="rId75"/>
            </p:custDataLst>
          </p:nvPr>
        </p:nvGrpSpPr>
        <p:grpSpPr bwMode="auto">
          <a:xfrm>
            <a:off x="17653000" y="3841751"/>
            <a:ext cx="508000" cy="603250"/>
            <a:chOff x="12078" y="2976"/>
            <a:chExt cx="384" cy="456"/>
          </a:xfrm>
        </p:grpSpPr>
        <p:sp>
          <p:nvSpPr>
            <p:cNvPr id="2927703" name="Arc 87"/>
            <p:cNvSpPr>
              <a:spLocks/>
            </p:cNvSpPr>
            <p:nvPr>
              <p:custDataLst>
                <p:tags r:id="rId119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7704" name="Freeform 88"/>
            <p:cNvSpPr>
              <a:spLocks/>
            </p:cNvSpPr>
            <p:nvPr>
              <p:custDataLst>
                <p:tags r:id="rId120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927705" name="Line 89"/>
          <p:cNvSpPr>
            <a:spLocks noChangeShapeType="1"/>
          </p:cNvSpPr>
          <p:nvPr>
            <p:custDataLst>
              <p:tags r:id="rId76"/>
            </p:custDataLst>
          </p:nvPr>
        </p:nvSpPr>
        <p:spPr bwMode="auto">
          <a:xfrm flipV="1">
            <a:off x="17907000" y="3505201"/>
            <a:ext cx="0" cy="327026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6" name="Line 90"/>
          <p:cNvSpPr>
            <a:spLocks noChangeShapeType="1"/>
          </p:cNvSpPr>
          <p:nvPr>
            <p:custDataLst>
              <p:tags r:id="rId77"/>
            </p:custDataLst>
          </p:nvPr>
        </p:nvSpPr>
        <p:spPr bwMode="auto">
          <a:xfrm flipV="1">
            <a:off x="17773650" y="4445000"/>
            <a:ext cx="0" cy="762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7" name="Text Box 91"/>
          <p:cNvSpPr txBox="1"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16747370" y="4946651"/>
            <a:ext cx="97941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BRANCH</a:t>
            </a:r>
          </a:p>
        </p:txBody>
      </p:sp>
      <p:sp>
        <p:nvSpPr>
          <p:cNvPr id="2927708" name="Freeform 92"/>
          <p:cNvSpPr>
            <a:spLocks/>
          </p:cNvSpPr>
          <p:nvPr>
            <p:custDataLst>
              <p:tags r:id="rId79"/>
            </p:custDataLst>
          </p:nvPr>
        </p:nvSpPr>
        <p:spPr bwMode="auto">
          <a:xfrm>
            <a:off x="7350126" y="48260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9" name="Text Box 93"/>
          <p:cNvSpPr txBox="1"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9589025" y="5178427"/>
            <a:ext cx="1043530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REG_DST</a:t>
            </a:r>
          </a:p>
        </p:txBody>
      </p:sp>
      <p:sp>
        <p:nvSpPr>
          <p:cNvPr id="2927710" name="Line 94"/>
          <p:cNvSpPr>
            <a:spLocks noChangeShapeType="1"/>
          </p:cNvSpPr>
          <p:nvPr>
            <p:custDataLst>
              <p:tags r:id="rId81"/>
            </p:custDataLst>
          </p:nvPr>
        </p:nvSpPr>
        <p:spPr bwMode="auto">
          <a:xfrm>
            <a:off x="10334626" y="6026151"/>
            <a:ext cx="0" cy="7556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1" name="Text Box 95"/>
          <p:cNvSpPr txBox="1"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10289689" y="5727701"/>
            <a:ext cx="125192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REG_WRITE</a:t>
            </a:r>
          </a:p>
        </p:txBody>
      </p:sp>
      <p:sp>
        <p:nvSpPr>
          <p:cNvPr id="2927712" name="Line 96"/>
          <p:cNvSpPr>
            <a:spLocks noChangeShapeType="1"/>
          </p:cNvSpPr>
          <p:nvPr>
            <p:custDataLst>
              <p:tags r:id="rId83"/>
            </p:custDataLst>
          </p:nvPr>
        </p:nvSpPr>
        <p:spPr bwMode="auto">
          <a:xfrm>
            <a:off x="13684250" y="6159500"/>
            <a:ext cx="0" cy="2286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3" name="Text Box 97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13547464" y="5835651"/>
            <a:ext cx="1041928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ALU_SRC</a:t>
            </a:r>
          </a:p>
        </p:txBody>
      </p:sp>
      <p:sp>
        <p:nvSpPr>
          <p:cNvPr id="2927714" name="Line 98"/>
          <p:cNvSpPr>
            <a:spLocks noChangeShapeType="1"/>
          </p:cNvSpPr>
          <p:nvPr>
            <p:custDataLst>
              <p:tags r:id="rId85"/>
            </p:custDataLst>
          </p:nvPr>
        </p:nvSpPr>
        <p:spPr bwMode="auto">
          <a:xfrm flipV="1">
            <a:off x="15097126" y="9017000"/>
            <a:ext cx="0" cy="2413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5" name="Freeform 99"/>
          <p:cNvSpPr>
            <a:spLocks/>
          </p:cNvSpPr>
          <p:nvPr>
            <p:custDataLst>
              <p:tags r:id="rId86"/>
            </p:custDataLst>
          </p:nvPr>
        </p:nvSpPr>
        <p:spPr bwMode="auto">
          <a:xfrm>
            <a:off x="16049626" y="60960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6" name="Text Box 100"/>
          <p:cNvSpPr txBox="1"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15489549" y="5854701"/>
            <a:ext cx="92330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927717" name="Line 101"/>
          <p:cNvSpPr>
            <a:spLocks noChangeShapeType="1"/>
          </p:cNvSpPr>
          <p:nvPr>
            <p:custDataLst>
              <p:tags r:id="rId88"/>
            </p:custDataLst>
          </p:nvPr>
        </p:nvSpPr>
        <p:spPr bwMode="auto">
          <a:xfrm>
            <a:off x="18589626" y="5969000"/>
            <a:ext cx="0" cy="2095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8" name="Line 102"/>
          <p:cNvSpPr>
            <a:spLocks noChangeShapeType="1"/>
          </p:cNvSpPr>
          <p:nvPr>
            <p:custDataLst>
              <p:tags r:id="rId89"/>
            </p:custDataLst>
          </p:nvPr>
        </p:nvSpPr>
        <p:spPr bwMode="auto">
          <a:xfrm>
            <a:off x="18773776" y="5965826"/>
            <a:ext cx="0" cy="2095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9" name="Text Box 103"/>
          <p:cNvSpPr txBox="1"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16710862" y="5597527"/>
            <a:ext cx="245577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MEM_READ,MEM_WRITE</a:t>
            </a:r>
          </a:p>
        </p:txBody>
      </p:sp>
      <p:sp>
        <p:nvSpPr>
          <p:cNvPr id="2927720" name="Freeform 104"/>
          <p:cNvSpPr>
            <a:spLocks/>
          </p:cNvSpPr>
          <p:nvPr>
            <p:custDataLst>
              <p:tags r:id="rId91"/>
            </p:custDataLst>
          </p:nvPr>
        </p:nvSpPr>
        <p:spPr bwMode="auto">
          <a:xfrm>
            <a:off x="19796126" y="55245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21" name="Text Box 105"/>
          <p:cNvSpPr txBox="1">
            <a:spLocks noChangeArrowheads="1"/>
          </p:cNvSpPr>
          <p:nvPr>
            <p:custDataLst>
              <p:tags r:id="rId92"/>
            </p:custDataLst>
          </p:nvPr>
        </p:nvSpPr>
        <p:spPr bwMode="auto">
          <a:xfrm rot="5400000">
            <a:off x="20248487" y="6107463"/>
            <a:ext cx="1495577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MEM_TO_REG</a:t>
            </a:r>
          </a:p>
        </p:txBody>
      </p:sp>
      <p:sp>
        <p:nvSpPr>
          <p:cNvPr id="2927722" name="Rectangle 106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8782050" y="6737350"/>
            <a:ext cx="3035300" cy="3035300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84" tIns="38092" rIns="76184" bIns="38092" anchor="ctr"/>
          <a:lstStyle/>
          <a:p>
            <a:pPr defTabSz="1304926"/>
            <a:r>
              <a:rPr lang="en-US" sz="2000" b="1"/>
              <a:t>REGISTERS</a:t>
            </a:r>
          </a:p>
        </p:txBody>
      </p:sp>
      <p:sp>
        <p:nvSpPr>
          <p:cNvPr id="2927723" name="Text Box 107"/>
          <p:cNvSpPr txBox="1"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8804276" y="6753226"/>
            <a:ext cx="1457324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1</a:t>
            </a:r>
          </a:p>
        </p:txBody>
      </p:sp>
      <p:sp>
        <p:nvSpPr>
          <p:cNvPr id="2927724" name="Text Box 108"/>
          <p:cNvSpPr txBox="1"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8804276" y="7432676"/>
            <a:ext cx="1457324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2</a:t>
            </a:r>
          </a:p>
        </p:txBody>
      </p:sp>
      <p:sp>
        <p:nvSpPr>
          <p:cNvPr id="2927725" name="Text Box 10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8804276" y="8445500"/>
            <a:ext cx="1457324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WRITE REGISTER</a:t>
            </a:r>
          </a:p>
        </p:txBody>
      </p:sp>
      <p:sp>
        <p:nvSpPr>
          <p:cNvPr id="2927726" name="Text Box 110"/>
          <p:cNvSpPr txBox="1"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8804276" y="9156701"/>
            <a:ext cx="952500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WRITE DATA</a:t>
            </a:r>
          </a:p>
        </p:txBody>
      </p:sp>
      <p:sp>
        <p:nvSpPr>
          <p:cNvPr id="2927727" name="Text Box 111"/>
          <p:cNvSpPr txBox="1"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10614027" y="7143751"/>
            <a:ext cx="1158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8" tIns="38094" rIns="76188" bIns="3809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1</a:t>
            </a:r>
          </a:p>
        </p:txBody>
      </p:sp>
      <p:sp>
        <p:nvSpPr>
          <p:cNvPr id="2927728" name="Text Box 112"/>
          <p:cNvSpPr txBox="1"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10614027" y="8667751"/>
            <a:ext cx="1158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8" tIns="38094" rIns="76188" bIns="3809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2</a:t>
            </a:r>
          </a:p>
        </p:txBody>
      </p:sp>
      <p:grpSp>
        <p:nvGrpSpPr>
          <p:cNvPr id="2927729" name="Group 113"/>
          <p:cNvGrpSpPr>
            <a:grpSpLocks/>
          </p:cNvGrpSpPr>
          <p:nvPr>
            <p:custDataLst>
              <p:tags r:id="rId100"/>
            </p:custDataLst>
          </p:nvPr>
        </p:nvGrpSpPr>
        <p:grpSpPr bwMode="auto">
          <a:xfrm>
            <a:off x="18841275" y="1343027"/>
            <a:ext cx="780232" cy="2159000"/>
            <a:chOff x="11931" y="1018"/>
            <a:chExt cx="591" cy="1632"/>
          </a:xfrm>
        </p:grpSpPr>
        <p:sp>
          <p:nvSpPr>
            <p:cNvPr id="2927730" name="AutoShape 114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11946" y="1018"/>
              <a:ext cx="576" cy="1632"/>
            </a:xfrm>
            <a:prstGeom prst="roundRect">
              <a:avLst>
                <a:gd name="adj" fmla="val 44792"/>
              </a:avLst>
            </a:prstGeom>
            <a:solidFill>
              <a:srgbClr val="FFE7E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7731" name="Text Box 115"/>
            <p:cNvSpPr txBox="1"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11968" y="1690"/>
              <a:ext cx="53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000" b="1"/>
                <a:t>MUX</a:t>
              </a:r>
            </a:p>
          </p:txBody>
        </p:sp>
        <p:sp>
          <p:nvSpPr>
            <p:cNvPr id="2927732" name="Text Box 116"/>
            <p:cNvSpPr txBox="1"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11931" y="1246"/>
              <a:ext cx="24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  <p:sp>
          <p:nvSpPr>
            <p:cNvPr id="2927733" name="Text Box 117"/>
            <p:cNvSpPr txBox="1"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11931" y="2068"/>
              <a:ext cx="24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400" b="1"/>
                <a:t>0</a:t>
              </a:r>
            </a:p>
          </p:txBody>
        </p:sp>
      </p:grpSp>
      <p:sp>
        <p:nvSpPr>
          <p:cNvPr id="2927734" name="Freeform 118"/>
          <p:cNvSpPr>
            <a:spLocks/>
          </p:cNvSpPr>
          <p:nvPr>
            <p:custDataLst>
              <p:tags r:id="rId101"/>
            </p:custDataLst>
          </p:nvPr>
        </p:nvSpPr>
        <p:spPr bwMode="auto">
          <a:xfrm>
            <a:off x="16065500" y="4445000"/>
            <a:ext cx="4191000" cy="3365500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3168" y="2544"/>
              </a:cxn>
              <a:cxn ang="0">
                <a:pos x="3168" y="240"/>
              </a:cxn>
              <a:cxn ang="0">
                <a:pos x="1488" y="240"/>
              </a:cxn>
              <a:cxn ang="0">
                <a:pos x="1488" y="0"/>
              </a:cxn>
            </a:cxnLst>
            <a:rect l="0" t="0" r="r" b="b"/>
            <a:pathLst>
              <a:path w="3168" h="2544">
                <a:moveTo>
                  <a:pt x="0" y="2544"/>
                </a:moveTo>
                <a:lnTo>
                  <a:pt x="3168" y="2544"/>
                </a:lnTo>
                <a:lnTo>
                  <a:pt x="3168" y="240"/>
                </a:lnTo>
                <a:lnTo>
                  <a:pt x="1488" y="240"/>
                </a:lnTo>
                <a:lnTo>
                  <a:pt x="1488" y="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35" name="Line 119"/>
          <p:cNvSpPr>
            <a:spLocks noChangeShapeType="1"/>
          </p:cNvSpPr>
          <p:nvPr>
            <p:custDataLst>
              <p:tags r:id="rId102"/>
            </p:custDataLst>
          </p:nvPr>
        </p:nvSpPr>
        <p:spPr bwMode="auto">
          <a:xfrm flipV="1">
            <a:off x="19272250" y="3492501"/>
            <a:ext cx="0" cy="1762126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36" name="Text Box 120"/>
          <p:cNvSpPr txBox="1"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18522019" y="5089527"/>
            <a:ext cx="68766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JUMP</a:t>
            </a:r>
          </a:p>
        </p:txBody>
      </p:sp>
      <p:sp>
        <p:nvSpPr>
          <p:cNvPr id="2927737" name="Line 121"/>
          <p:cNvSpPr>
            <a:spLocks noChangeShapeType="1"/>
          </p:cNvSpPr>
          <p:nvPr>
            <p:custDataLst>
              <p:tags r:id="rId104"/>
            </p:custDataLst>
          </p:nvPr>
        </p:nvSpPr>
        <p:spPr bwMode="auto">
          <a:xfrm>
            <a:off x="18288000" y="2984500"/>
            <a:ext cx="571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38" name="Oval 122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375400" y="3810000"/>
            <a:ext cx="1117600" cy="638176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/>
              <a:t>&lt;&lt; 2</a:t>
            </a:r>
          </a:p>
        </p:txBody>
      </p:sp>
      <p:sp>
        <p:nvSpPr>
          <p:cNvPr id="2927739" name="Freeform 123"/>
          <p:cNvSpPr>
            <a:spLocks/>
          </p:cNvSpPr>
          <p:nvPr>
            <p:custDataLst>
              <p:tags r:id="rId106"/>
            </p:custDataLst>
          </p:nvPr>
        </p:nvSpPr>
        <p:spPr bwMode="auto">
          <a:xfrm>
            <a:off x="5248276" y="4127500"/>
            <a:ext cx="1143000" cy="5270500"/>
          </a:xfrm>
          <a:custGeom>
            <a:avLst/>
            <a:gdLst/>
            <a:ahLst/>
            <a:cxnLst>
              <a:cxn ang="0">
                <a:pos x="0" y="3984"/>
              </a:cxn>
              <a:cxn ang="0">
                <a:pos x="240" y="3984"/>
              </a:cxn>
              <a:cxn ang="0">
                <a:pos x="240" y="0"/>
              </a:cxn>
              <a:cxn ang="0">
                <a:pos x="864" y="0"/>
              </a:cxn>
            </a:cxnLst>
            <a:rect l="0" t="0" r="r" b="b"/>
            <a:pathLst>
              <a:path w="864" h="3984">
                <a:moveTo>
                  <a:pt x="0" y="3984"/>
                </a:moveTo>
                <a:lnTo>
                  <a:pt x="240" y="3984"/>
                </a:lnTo>
                <a:lnTo>
                  <a:pt x="240" y="0"/>
                </a:lnTo>
                <a:lnTo>
                  <a:pt x="864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40" name="Text Box 124"/>
          <p:cNvSpPr txBox="1"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5497859" y="3771901"/>
            <a:ext cx="75178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I[25-0]</a:t>
            </a:r>
          </a:p>
        </p:txBody>
      </p:sp>
      <p:sp>
        <p:nvSpPr>
          <p:cNvPr id="2927741" name="Freeform 125"/>
          <p:cNvSpPr>
            <a:spLocks/>
          </p:cNvSpPr>
          <p:nvPr>
            <p:custDataLst>
              <p:tags r:id="rId108"/>
            </p:custDataLst>
          </p:nvPr>
        </p:nvSpPr>
        <p:spPr bwMode="auto">
          <a:xfrm>
            <a:off x="7493000" y="1016000"/>
            <a:ext cx="11366500" cy="3111500"/>
          </a:xfrm>
          <a:custGeom>
            <a:avLst/>
            <a:gdLst/>
            <a:ahLst/>
            <a:cxnLst>
              <a:cxn ang="0">
                <a:pos x="0" y="2352"/>
              </a:cxn>
              <a:cxn ang="0">
                <a:pos x="2976" y="2352"/>
              </a:cxn>
              <a:cxn ang="0">
                <a:pos x="2976" y="0"/>
              </a:cxn>
              <a:cxn ang="0">
                <a:pos x="8352" y="0"/>
              </a:cxn>
              <a:cxn ang="0">
                <a:pos x="8352" y="624"/>
              </a:cxn>
              <a:cxn ang="0">
                <a:pos x="8592" y="624"/>
              </a:cxn>
            </a:cxnLst>
            <a:rect l="0" t="0" r="r" b="b"/>
            <a:pathLst>
              <a:path w="8592" h="2352">
                <a:moveTo>
                  <a:pt x="0" y="2352"/>
                </a:moveTo>
                <a:lnTo>
                  <a:pt x="2976" y="2352"/>
                </a:lnTo>
                <a:lnTo>
                  <a:pt x="2976" y="0"/>
                </a:lnTo>
                <a:lnTo>
                  <a:pt x="8352" y="0"/>
                </a:lnTo>
                <a:lnTo>
                  <a:pt x="8352" y="624"/>
                </a:lnTo>
                <a:lnTo>
                  <a:pt x="8592" y="624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42" name="Text Box 126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616886" y="3771901"/>
            <a:ext cx="212395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JMP ADDRESS [25-0]</a:t>
            </a:r>
          </a:p>
        </p:txBody>
      </p:sp>
      <p:sp>
        <p:nvSpPr>
          <p:cNvPr id="2927743" name="Freeform 127"/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9906000" y="1016000"/>
            <a:ext cx="1524000" cy="825500"/>
          </a:xfrm>
          <a:custGeom>
            <a:avLst/>
            <a:gdLst/>
            <a:ahLst/>
            <a:cxnLst>
              <a:cxn ang="0">
                <a:pos x="0" y="624"/>
              </a:cxn>
              <a:cxn ang="0">
                <a:pos x="0" y="0"/>
              </a:cxn>
              <a:cxn ang="0">
                <a:pos x="1152" y="0"/>
              </a:cxn>
            </a:cxnLst>
            <a:rect l="0" t="0" r="r" b="b"/>
            <a:pathLst>
              <a:path w="1152" h="624">
                <a:moveTo>
                  <a:pt x="0" y="624"/>
                </a:moveTo>
                <a:lnTo>
                  <a:pt x="0" y="0"/>
                </a:lnTo>
                <a:lnTo>
                  <a:pt x="1152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44" name="Oval 128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9842500" y="1793876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745" name="Oval 129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11366500" y="952500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746" name="Text Box 130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9794618" y="698501"/>
            <a:ext cx="1368940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PC+4 [31-28]</a:t>
            </a:r>
          </a:p>
        </p:txBody>
      </p:sp>
      <p:sp>
        <p:nvSpPr>
          <p:cNvPr id="2927747" name="Text Box 131"/>
          <p:cNvSpPr txBox="1"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11728512" y="698501"/>
            <a:ext cx="212395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JMP ADDRESS [31-0]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7B6071-EB64-45CA-8505-7F6C6A1669F9}"/>
              </a:ext>
            </a:extLst>
          </p:cNvPr>
          <p:cNvSpPr txBox="1"/>
          <p:nvPr/>
        </p:nvSpPr>
        <p:spPr>
          <a:xfrm>
            <a:off x="1460898" y="12751731"/>
            <a:ext cx="473046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Src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: TSR, Cummings, KFR</a:t>
            </a:r>
          </a:p>
        </p:txBody>
      </p:sp>
    </p:spTree>
    <p:extLst>
      <p:ext uri="{BB962C8B-B14F-4D97-AF65-F5344CB8AC3E}">
        <p14:creationId xmlns:p14="http://schemas.microsoft.com/office/powerpoint/2010/main" val="86696027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05B4-F4B4-448A-A3A4-C1D28F93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-76200"/>
            <a:ext cx="21005800" cy="2286000"/>
          </a:xfrm>
        </p:spPr>
        <p:txBody>
          <a:bodyPr/>
          <a:lstStyle/>
          <a:p>
            <a:r>
              <a:rPr lang="en-US" dirty="0"/>
              <a:t>Computer Program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730B6-D90F-4659-876E-9819D0875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244" y="1757247"/>
            <a:ext cx="13693571" cy="47104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MIPS (example RISC) architecture</a:t>
            </a:r>
          </a:p>
          <a:p>
            <a:r>
              <a:rPr lang="en-US" dirty="0"/>
              <a:t>Architecture</a:t>
            </a:r>
          </a:p>
          <a:p>
            <a:pPr lvl="1"/>
            <a:r>
              <a:rPr lang="en-US" dirty="0"/>
              <a:t>Instruction Set</a:t>
            </a:r>
          </a:p>
          <a:p>
            <a:pPr lvl="1"/>
            <a:r>
              <a:rPr lang="en-US" dirty="0"/>
              <a:t>Programming Resources (registers)</a:t>
            </a:r>
          </a:p>
          <a:p>
            <a:pPr lvl="1"/>
            <a:r>
              <a:rPr lang="en-US" dirty="0"/>
              <a:t>View of memory (how to read and write it)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31E8B-E8A1-4A8C-96DA-1E312B8791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10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6314991-E28F-4DC7-8AB8-65799DC5BE88}"/>
              </a:ext>
            </a:extLst>
          </p:cNvPr>
          <p:cNvSpPr txBox="1">
            <a:spLocks/>
          </p:cNvSpPr>
          <p:nvPr/>
        </p:nvSpPr>
        <p:spPr>
          <a:xfrm>
            <a:off x="2061652" y="8301154"/>
            <a:ext cx="10606134" cy="2780248"/>
          </a:xfrm>
          <a:prstGeom prst="rect">
            <a:avLst/>
          </a:prstGeom>
          <a:ln w="127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Label:   </a:t>
            </a:r>
            <a:r>
              <a:rPr lang="en-US" sz="4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addi</a:t>
            </a: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 r8, r8, -4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4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sw</a:t>
            </a: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   r0, 0(r8)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US" sz="4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bne</a:t>
            </a: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  r3, r0, Label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6219A-9160-2F4F-A798-11A8D6988C83}"/>
              </a:ext>
            </a:extLst>
          </p:cNvPr>
          <p:cNvSpPr txBox="1"/>
          <p:nvPr/>
        </p:nvSpPr>
        <p:spPr>
          <a:xfrm>
            <a:off x="13683508" y="8301153"/>
            <a:ext cx="7501054" cy="2780248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00400000: 2108fffc ; </a:t>
            </a:r>
          </a:p>
          <a:p>
            <a:pPr algn="l">
              <a:spcBef>
                <a:spcPts val="1200"/>
              </a:spcBef>
            </a:pP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00400004: ac000000 ; </a:t>
            </a:r>
          </a:p>
          <a:p>
            <a:pPr algn="l">
              <a:spcBef>
                <a:spcPts val="1200"/>
              </a:spcBef>
            </a:pPr>
            <a:r>
              <a:rPr lang="en-US" sz="4800" dirty="0">
                <a:latin typeface="Courier New" panose="02070309020205020404" pitchFamily="49" charset="0"/>
                <a:cs typeface="Courier New" panose="02070309020205020404" pitchFamily="49" charset="0"/>
              </a:rPr>
              <a:t>00400008: 1400fffd ;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urier New" panose="02070309020205020404" pitchFamily="49" charset="0"/>
              <a:cs typeface="Courier New" panose="02070309020205020404" pitchFamily="49" charset="0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E9FE0B-B121-0B47-8F13-7D868F50EE3A}"/>
              </a:ext>
            </a:extLst>
          </p:cNvPr>
          <p:cNvSpPr txBox="1"/>
          <p:nvPr/>
        </p:nvSpPr>
        <p:spPr>
          <a:xfrm>
            <a:off x="6582099" y="7279223"/>
            <a:ext cx="2915863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Assembly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C7C285-44AA-2342-BC17-01164D7AC722}"/>
              </a:ext>
            </a:extLst>
          </p:cNvPr>
          <p:cNvSpPr txBox="1"/>
          <p:nvPr/>
        </p:nvSpPr>
        <p:spPr>
          <a:xfrm>
            <a:off x="14180406" y="7310153"/>
            <a:ext cx="7004156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PC  :  Instruction</a:t>
            </a:r>
          </a:p>
        </p:txBody>
      </p:sp>
    </p:spTree>
    <p:extLst>
      <p:ext uri="{BB962C8B-B14F-4D97-AF65-F5344CB8AC3E}">
        <p14:creationId xmlns:p14="http://schemas.microsoft.com/office/powerpoint/2010/main" val="325991944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1FF44-3E63-AF4B-9538-40871583F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50" y="-218440"/>
            <a:ext cx="21005800" cy="2286000"/>
          </a:xfrm>
        </p:spPr>
        <p:txBody>
          <a:bodyPr/>
          <a:lstStyle/>
          <a:p>
            <a:r>
              <a:rPr lang="en-US" dirty="0"/>
              <a:t>Simple Single Cycle CPU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2E3BE-D0A2-CB46-B6AE-9B5A7B3FA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678" y="1380659"/>
            <a:ext cx="21005800" cy="4325620"/>
          </a:xfrm>
        </p:spPr>
        <p:txBody>
          <a:bodyPr>
            <a:normAutofit/>
          </a:bodyPr>
          <a:lstStyle/>
          <a:p>
            <a:r>
              <a:rPr lang="en-US" dirty="0"/>
              <a:t>Assume each instruction executes in a single cycle</a:t>
            </a:r>
          </a:p>
          <a:p>
            <a:r>
              <a:rPr lang="en-US" dirty="0"/>
              <a:t>Instruction Format – MIPS RISC Instructions.</a:t>
            </a:r>
          </a:p>
          <a:p>
            <a:pPr lvl="1"/>
            <a:r>
              <a:rPr lang="en-US" dirty="0"/>
              <a:t>Fixed instruction size (all instructions are 4 bytes (32 bits)).</a:t>
            </a:r>
          </a:p>
          <a:p>
            <a:pPr lvl="1"/>
            <a:r>
              <a:rPr lang="en-US" dirty="0"/>
              <a:t>Load/Store, Compute and Control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9B8F8-5A28-404A-8429-87CBE202FB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2C4B6A-706B-9B49-A26D-CFE84EECC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047129"/>
              </p:ext>
            </p:extLst>
          </p:nvPr>
        </p:nvGraphicFramePr>
        <p:xfrm>
          <a:off x="495300" y="5706279"/>
          <a:ext cx="14894550" cy="7345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2425">
                  <a:extLst>
                    <a:ext uri="{9D8B030D-6E8A-4147-A177-3AD203B41FA5}">
                      <a16:colId xmlns:a16="http://schemas.microsoft.com/office/drawing/2014/main" val="2433552031"/>
                    </a:ext>
                  </a:extLst>
                </a:gridCol>
                <a:gridCol w="2482425">
                  <a:extLst>
                    <a:ext uri="{9D8B030D-6E8A-4147-A177-3AD203B41FA5}">
                      <a16:colId xmlns:a16="http://schemas.microsoft.com/office/drawing/2014/main" val="1971148573"/>
                    </a:ext>
                  </a:extLst>
                </a:gridCol>
                <a:gridCol w="2482425">
                  <a:extLst>
                    <a:ext uri="{9D8B030D-6E8A-4147-A177-3AD203B41FA5}">
                      <a16:colId xmlns:a16="http://schemas.microsoft.com/office/drawing/2014/main" val="1276176147"/>
                    </a:ext>
                  </a:extLst>
                </a:gridCol>
                <a:gridCol w="2482425">
                  <a:extLst>
                    <a:ext uri="{9D8B030D-6E8A-4147-A177-3AD203B41FA5}">
                      <a16:colId xmlns:a16="http://schemas.microsoft.com/office/drawing/2014/main" val="1641961577"/>
                    </a:ext>
                  </a:extLst>
                </a:gridCol>
                <a:gridCol w="2482425">
                  <a:extLst>
                    <a:ext uri="{9D8B030D-6E8A-4147-A177-3AD203B41FA5}">
                      <a16:colId xmlns:a16="http://schemas.microsoft.com/office/drawing/2014/main" val="3395434600"/>
                    </a:ext>
                  </a:extLst>
                </a:gridCol>
                <a:gridCol w="2482425">
                  <a:extLst>
                    <a:ext uri="{9D8B030D-6E8A-4147-A177-3AD203B41FA5}">
                      <a16:colId xmlns:a16="http://schemas.microsoft.com/office/drawing/2014/main" val="2419545773"/>
                    </a:ext>
                  </a:extLst>
                </a:gridCol>
              </a:tblGrid>
              <a:tr h="511225">
                <a:tc gridSpan="6">
                  <a:txBody>
                    <a:bodyPr/>
                    <a:lstStyle/>
                    <a:p>
                      <a:pPr algn="l"/>
                      <a:r>
                        <a:rPr lang="en-US" sz="3200" dirty="0"/>
                        <a:t>R -Type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188428"/>
                  </a:ext>
                </a:extLst>
              </a:tr>
              <a:tr h="511225">
                <a:tc>
                  <a:txBody>
                    <a:bodyPr/>
                    <a:lstStyle/>
                    <a:p>
                      <a:r>
                        <a:rPr lang="en-US" sz="3200" dirty="0"/>
                        <a:t>Opcode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Rs</a:t>
                      </a:r>
                      <a:endParaRPr lang="en-US" sz="3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Rt</a:t>
                      </a:r>
                      <a:endParaRPr lang="en-US" sz="3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Rd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Shift (</a:t>
                      </a:r>
                      <a:r>
                        <a:rPr lang="en-US" sz="3200" dirty="0" err="1"/>
                        <a:t>shamt</a:t>
                      </a:r>
                      <a:r>
                        <a:rPr lang="en-US" sz="3200" dirty="0"/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funct</a:t>
                      </a:r>
                      <a:endParaRPr lang="en-US" sz="3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95032797"/>
                  </a:ext>
                </a:extLst>
              </a:tr>
              <a:tr h="511225">
                <a:tc>
                  <a:txBody>
                    <a:bodyPr/>
                    <a:lstStyle/>
                    <a:p>
                      <a:r>
                        <a:rPr lang="en-US" sz="3200" dirty="0"/>
                        <a:t>6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6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523155"/>
                  </a:ext>
                </a:extLst>
              </a:tr>
              <a:tr h="920206">
                <a:tc>
                  <a:txBody>
                    <a:bodyPr/>
                    <a:lstStyle/>
                    <a:p>
                      <a:endParaRPr lang="en-US" sz="3200" dirty="0"/>
                    </a:p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5215990"/>
                  </a:ext>
                </a:extLst>
              </a:tr>
              <a:tr h="511225">
                <a:tc gridSpan="6">
                  <a:txBody>
                    <a:bodyPr/>
                    <a:lstStyle/>
                    <a:p>
                      <a:pPr algn="l"/>
                      <a:r>
                        <a:rPr lang="en-US" sz="3200" dirty="0"/>
                        <a:t>I-Type</a:t>
                      </a:r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635640"/>
                  </a:ext>
                </a:extLst>
              </a:tr>
              <a:tr h="511225">
                <a:tc>
                  <a:txBody>
                    <a:bodyPr/>
                    <a:lstStyle/>
                    <a:p>
                      <a:r>
                        <a:rPr lang="en-US" sz="3200" dirty="0"/>
                        <a:t>Opcode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Rs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Rt</a:t>
                      </a:r>
                      <a:endParaRPr lang="en-US" sz="3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3200" dirty="0"/>
                        <a:t>Immediate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40738"/>
                  </a:ext>
                </a:extLst>
              </a:tr>
              <a:tr h="511225">
                <a:tc>
                  <a:txBody>
                    <a:bodyPr/>
                    <a:lstStyle/>
                    <a:p>
                      <a:r>
                        <a:rPr lang="en-US" sz="3200" dirty="0"/>
                        <a:t>6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3200" dirty="0"/>
                        <a:t>12 bits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952314"/>
                  </a:ext>
                </a:extLst>
              </a:tr>
              <a:tr h="920206">
                <a:tc>
                  <a:txBody>
                    <a:bodyPr/>
                    <a:lstStyle/>
                    <a:p>
                      <a:endParaRPr lang="en-US" sz="3200" dirty="0"/>
                    </a:p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086725"/>
                  </a:ext>
                </a:extLst>
              </a:tr>
              <a:tr h="511225">
                <a:tc gridSpan="6">
                  <a:txBody>
                    <a:bodyPr/>
                    <a:lstStyle/>
                    <a:p>
                      <a:pPr algn="l"/>
                      <a:r>
                        <a:rPr lang="en-US" sz="3200" dirty="0"/>
                        <a:t>J Type</a:t>
                      </a:r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590178"/>
                  </a:ext>
                </a:extLst>
              </a:tr>
              <a:tr h="511225">
                <a:tc>
                  <a:txBody>
                    <a:bodyPr/>
                    <a:lstStyle/>
                    <a:p>
                      <a:r>
                        <a:rPr lang="en-US" sz="3200" dirty="0"/>
                        <a:t>Opcode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Rs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Rt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Funct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869100"/>
                  </a:ext>
                </a:extLst>
              </a:tr>
              <a:tr h="511225">
                <a:tc>
                  <a:txBody>
                    <a:bodyPr/>
                    <a:lstStyle/>
                    <a:p>
                      <a:r>
                        <a:rPr lang="en-US" sz="3200" dirty="0"/>
                        <a:t>6 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 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6 bits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5809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D27D1EF-70C7-A74A-B650-244D8611B30F}"/>
              </a:ext>
            </a:extLst>
          </p:cNvPr>
          <p:cNvSpPr txBox="1"/>
          <p:nvPr/>
        </p:nvSpPr>
        <p:spPr>
          <a:xfrm>
            <a:off x="16524753" y="6191151"/>
            <a:ext cx="4752904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e.g. add, sub,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sll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, …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add r6, r2, r3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BD55E2-E6B7-C54F-939F-F291D1BCE205}"/>
              </a:ext>
            </a:extLst>
          </p:cNvPr>
          <p:cNvSpPr txBox="1"/>
          <p:nvPr/>
        </p:nvSpPr>
        <p:spPr>
          <a:xfrm>
            <a:off x="16524753" y="8428454"/>
            <a:ext cx="6761967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e.g.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ori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,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andi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,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bne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,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ld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,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st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, …</a:t>
            </a:r>
          </a:p>
          <a:p>
            <a:pPr algn="l"/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ld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r6, 0x100(r7)</a:t>
            </a:r>
          </a:p>
          <a:p>
            <a:pPr algn="l"/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bne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r3, r0, target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79FBEC-FB35-4549-A59C-9FA4A2CF1DEB}"/>
              </a:ext>
            </a:extLst>
          </p:cNvPr>
          <p:cNvSpPr txBox="1"/>
          <p:nvPr/>
        </p:nvSpPr>
        <p:spPr>
          <a:xfrm>
            <a:off x="16698447" y="11392972"/>
            <a:ext cx="5026031" cy="1338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e.g.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jr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,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jalr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algn="l"/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jr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target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9476774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26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917700" y="-353526"/>
            <a:ext cx="21005800" cy="2286000"/>
          </a:xfrm>
        </p:spPr>
        <p:txBody>
          <a:bodyPr/>
          <a:lstStyle/>
          <a:p>
            <a:r>
              <a:rPr lang="en-US" dirty="0"/>
              <a:t>CPU Components – Single Cycle Execution</a:t>
            </a:r>
          </a:p>
        </p:txBody>
      </p:sp>
      <p:sp>
        <p:nvSpPr>
          <p:cNvPr id="28426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71500" y="1176268"/>
            <a:ext cx="22971722" cy="9207500"/>
          </a:xfrm>
        </p:spPr>
        <p:txBody>
          <a:bodyPr>
            <a:normAutofit/>
          </a:bodyPr>
          <a:lstStyle/>
          <a:p>
            <a:pPr marL="1676400" lvl="1" indent="-762000">
              <a:buNone/>
            </a:pPr>
            <a:r>
              <a:rPr lang="en-US" dirty="0"/>
              <a:t>Assumptions:</a:t>
            </a:r>
          </a:p>
          <a:p>
            <a:pPr marL="1676400" lvl="1" indent="-762000"/>
            <a:r>
              <a:rPr lang="en-US" dirty="0"/>
              <a:t>Every machine language instruction happens in 1 Clock Cycle</a:t>
            </a:r>
          </a:p>
          <a:p>
            <a:pPr marL="1676400" lvl="1" indent="-762000"/>
            <a:r>
              <a:rPr lang="en-US" dirty="0"/>
              <a:t>MIPS architecture </a:t>
            </a:r>
          </a:p>
          <a:p>
            <a:pPr marL="2514600" lvl="2" indent="-685800"/>
            <a:r>
              <a:rPr lang="en-US" b="1" i="1" dirty="0"/>
              <a:t>M</a:t>
            </a:r>
            <a:r>
              <a:rPr lang="en-US" b="1" dirty="0"/>
              <a:t>icroprocessor without </a:t>
            </a:r>
            <a:r>
              <a:rPr lang="en-US" b="1" i="1" dirty="0"/>
              <a:t>i</a:t>
            </a:r>
            <a:r>
              <a:rPr lang="en-US" b="1" dirty="0"/>
              <a:t>nterlocked </a:t>
            </a:r>
            <a:r>
              <a:rPr lang="en-US" b="1" i="1" dirty="0"/>
              <a:t>p</a:t>
            </a:r>
            <a:r>
              <a:rPr lang="en-US" b="1" dirty="0"/>
              <a:t>ipeline </a:t>
            </a:r>
            <a:r>
              <a:rPr lang="en-US" b="1" i="1" dirty="0"/>
              <a:t>s</a:t>
            </a:r>
            <a:r>
              <a:rPr lang="en-US" b="1" dirty="0"/>
              <a:t>tages</a:t>
            </a:r>
            <a:endParaRPr lang="en-US" dirty="0"/>
          </a:p>
          <a:p>
            <a:pPr marL="2514600" lvl="2" indent="-685800"/>
            <a:r>
              <a:rPr lang="en-US" sz="4000" dirty="0"/>
              <a:t>reg-reg architecture: all operands must be in registers (total 32)</a:t>
            </a:r>
          </a:p>
          <a:p>
            <a:pPr marL="2514600" lvl="2" indent="-685800"/>
            <a:r>
              <a:rPr lang="en-US" sz="4000" dirty="0"/>
              <a:t>3 Instruction Formats; each instruction 32 bits long</a:t>
            </a:r>
            <a:endParaRPr lang="en-US" dirty="0"/>
          </a:p>
          <a:p>
            <a:pPr marL="3352800" lvl="3" indent="-609600">
              <a:spcBef>
                <a:spcPct val="0"/>
              </a:spcBef>
              <a:buFont typeface="Wingdings" pitchFamily="2" charset="2"/>
              <a:buAutoNum type="arabicPeriod"/>
            </a:pPr>
            <a:r>
              <a:rPr lang="en-US" sz="4000" dirty="0"/>
              <a:t>R-type: all data in registers (most arithmetic and logical)</a:t>
            </a:r>
          </a:p>
          <a:p>
            <a:pPr marL="4267200" lvl="4" indent="-609600">
              <a:spcBef>
                <a:spcPct val="0"/>
              </a:spcBef>
              <a:buNone/>
            </a:pPr>
            <a:r>
              <a:rPr lang="en-US" sz="4000" dirty="0"/>
              <a:t>e.g. 		</a:t>
            </a:r>
            <a:r>
              <a:rPr lang="en-US" sz="4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 $s1, $s2, $s3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352800" lvl="3" indent="-609600">
              <a:spcBef>
                <a:spcPct val="0"/>
              </a:spcBef>
              <a:buNone/>
            </a:pPr>
            <a:r>
              <a:rPr lang="en-US" sz="4000" dirty="0"/>
              <a:t>2. I-type: branches, memory transfers, constants</a:t>
            </a:r>
          </a:p>
          <a:p>
            <a:pPr marL="3352800" lvl="3" indent="-609600">
              <a:spcBef>
                <a:spcPct val="0"/>
              </a:spcBef>
              <a:buNone/>
            </a:pPr>
            <a:r>
              <a:rPr lang="en-US" sz="4000" dirty="0"/>
              <a:t>	e.g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.     </a:t>
            </a:r>
            <a:r>
              <a:rPr lang="en-US" sz="4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beq</a:t>
            </a:r>
            <a:r>
              <a:rPr lang="en-US" sz="4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$s1, $s2, Label; </a:t>
            </a:r>
            <a:r>
              <a:rPr lang="en-US" sz="4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lw</a:t>
            </a:r>
            <a:r>
              <a:rPr lang="en-US" sz="4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$s1, 32($s2)</a:t>
            </a:r>
          </a:p>
          <a:p>
            <a:pPr marL="3352800" lvl="3" indent="-609600">
              <a:spcBef>
                <a:spcPct val="0"/>
              </a:spcBef>
              <a:buNone/>
            </a:pPr>
            <a:r>
              <a:rPr lang="en-US" sz="4000" dirty="0"/>
              <a:t>3. J-type: jumps and calls</a:t>
            </a:r>
          </a:p>
          <a:p>
            <a:pPr marL="3352800" lvl="3" indent="-609600">
              <a:spcBef>
                <a:spcPct val="0"/>
              </a:spcBef>
              <a:buNone/>
            </a:pPr>
            <a:r>
              <a:rPr lang="en-US" sz="4000" dirty="0"/>
              <a:t>	e.g.    		</a:t>
            </a:r>
            <a:r>
              <a:rPr lang="en-US" sz="4000" b="1" dirty="0">
                <a:latin typeface="Courier New" panose="02070309020205020404" pitchFamily="49" charset="0"/>
                <a:cs typeface="Courier New" panose="02070309020205020404" pitchFamily="49" charset="0"/>
              </a:rPr>
              <a:t>j Label; 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352800" lvl="3" indent="-609600">
              <a:spcBef>
                <a:spcPct val="0"/>
              </a:spcBef>
              <a:buNone/>
            </a:pPr>
            <a:endParaRPr lang="en-US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2A910486-8A72-4821-8E7F-B5476C19A484}" type="slidenum">
              <a:rPr lang="en-US"/>
              <a:pPr/>
              <a:t>12</a:t>
            </a:fld>
            <a:endParaRPr lang="en-US"/>
          </a:p>
        </p:txBody>
      </p:sp>
      <p:sp>
        <p:nvSpPr>
          <p:cNvPr id="284262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86400" y="126492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0</a:t>
            </a:r>
          </a:p>
        </p:txBody>
      </p:sp>
      <p:sp>
        <p:nvSpPr>
          <p:cNvPr id="284262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467600" y="126492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17</a:t>
            </a:r>
          </a:p>
        </p:txBody>
      </p:sp>
      <p:sp>
        <p:nvSpPr>
          <p:cNvPr id="2842630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448800" y="126492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18</a:t>
            </a:r>
          </a:p>
        </p:txBody>
      </p:sp>
      <p:sp>
        <p:nvSpPr>
          <p:cNvPr id="2842631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430000" y="126492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16</a:t>
            </a:r>
          </a:p>
        </p:txBody>
      </p:sp>
      <p:sp>
        <p:nvSpPr>
          <p:cNvPr id="2842632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3411200" y="126492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0</a:t>
            </a:r>
          </a:p>
        </p:txBody>
      </p:sp>
      <p:sp>
        <p:nvSpPr>
          <p:cNvPr id="2842633" name="Rectangle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5392400" y="126492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32</a:t>
            </a:r>
          </a:p>
        </p:txBody>
      </p:sp>
      <p:sp>
        <p:nvSpPr>
          <p:cNvPr id="2842634" name="Rectangle 1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86400" y="114300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000000</a:t>
            </a:r>
          </a:p>
        </p:txBody>
      </p:sp>
      <p:sp>
        <p:nvSpPr>
          <p:cNvPr id="2842635" name="Rectangle 1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467600" y="114300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10001</a:t>
            </a:r>
          </a:p>
        </p:txBody>
      </p:sp>
      <p:sp>
        <p:nvSpPr>
          <p:cNvPr id="284263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448800" y="114300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10010</a:t>
            </a:r>
          </a:p>
        </p:txBody>
      </p:sp>
      <p:sp>
        <p:nvSpPr>
          <p:cNvPr id="284263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1430000" y="114300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10000</a:t>
            </a:r>
          </a:p>
        </p:txBody>
      </p:sp>
      <p:sp>
        <p:nvSpPr>
          <p:cNvPr id="2842638" name="Rectangle 1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3411200" y="114300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00000</a:t>
            </a:r>
          </a:p>
        </p:txBody>
      </p:sp>
      <p:sp>
        <p:nvSpPr>
          <p:cNvPr id="2842639" name="Rectangle 1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5392400" y="11430000"/>
            <a:ext cx="1981200" cy="762000"/>
          </a:xfrm>
          <a:prstGeom prst="rect">
            <a:avLst/>
          </a:prstGeom>
          <a:solidFill>
            <a:schemeClr val="accent1">
              <a:alpha val="12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4800"/>
              <a:t>100000</a:t>
            </a:r>
          </a:p>
        </p:txBody>
      </p:sp>
      <p:sp>
        <p:nvSpPr>
          <p:cNvPr id="2842640" name="Rectangle 1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38642" y="11405428"/>
            <a:ext cx="41456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0000CC"/>
                </a:solidFill>
              </a:rPr>
              <a:t>add $s0, $s1, $s2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C93A43-1E9A-4F78-8BC3-BBDC3C1DC15B}"/>
              </a:ext>
            </a:extLst>
          </p:cNvPr>
          <p:cNvSpPr txBox="1"/>
          <p:nvPr/>
        </p:nvSpPr>
        <p:spPr>
          <a:xfrm>
            <a:off x="571500" y="12751731"/>
            <a:ext cx="473046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Src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: TSR, Cummings, KFR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BCDADAE0-0F48-497B-939D-8037CF24D2BE}" type="slidenum">
              <a:rPr lang="en-US"/>
              <a:pPr/>
              <a:t>13</a:t>
            </a:fld>
            <a:endParaRPr lang="en-US"/>
          </a:p>
        </p:txBody>
      </p:sp>
      <p:sp>
        <p:nvSpPr>
          <p:cNvPr id="28774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3048000" y="325120"/>
            <a:ext cx="18288000" cy="1219200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R-type Instruction: reg-reg ALU ops (e.g. add, and)</a:t>
            </a:r>
          </a:p>
        </p:txBody>
      </p:sp>
      <p:grpSp>
        <p:nvGrpSpPr>
          <p:cNvPr id="287744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6984999" y="4321174"/>
            <a:ext cx="13712825" cy="1647030"/>
            <a:chOff x="2304" y="3408"/>
            <a:chExt cx="10368" cy="1245"/>
          </a:xfrm>
        </p:grpSpPr>
        <p:grpSp>
          <p:nvGrpSpPr>
            <p:cNvPr id="2877444" name="Group 4"/>
            <p:cNvGrpSpPr>
              <a:grpSpLocks/>
            </p:cNvGrpSpPr>
            <p:nvPr/>
          </p:nvGrpSpPr>
          <p:grpSpPr bwMode="auto">
            <a:xfrm>
              <a:off x="2304" y="3408"/>
              <a:ext cx="10368" cy="1200"/>
              <a:chOff x="2304" y="3408"/>
              <a:chExt cx="10368" cy="1200"/>
            </a:xfrm>
          </p:grpSpPr>
          <p:sp>
            <p:nvSpPr>
              <p:cNvPr id="2877445" name="Rectangle 5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2304" y="3408"/>
                <a:ext cx="10368" cy="1200"/>
              </a:xfrm>
              <a:prstGeom prst="rect">
                <a:avLst/>
              </a:prstGeom>
              <a:solidFill>
                <a:srgbClr val="FFFFCC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4800"/>
              </a:p>
            </p:txBody>
          </p:sp>
          <p:sp>
            <p:nvSpPr>
              <p:cNvPr id="2877446" name="Line 6"/>
              <p:cNvSpPr>
                <a:spLocks noChangeShapeType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4032" y="3408"/>
                <a:ext cx="0" cy="1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0000"/>
              </a:p>
            </p:txBody>
          </p:sp>
          <p:sp>
            <p:nvSpPr>
              <p:cNvPr id="2877447" name="Line 7"/>
              <p:cNvSpPr>
                <a:spLocks noChangeShapeType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9216" y="3408"/>
                <a:ext cx="0" cy="1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0000"/>
              </a:p>
            </p:txBody>
          </p:sp>
          <p:sp>
            <p:nvSpPr>
              <p:cNvPr id="2877448" name="Line 8"/>
              <p:cNvSpPr>
                <a:spLocks noChangeShapeType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5760" y="3408"/>
                <a:ext cx="0" cy="1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0000"/>
              </a:p>
            </p:txBody>
          </p:sp>
          <p:sp>
            <p:nvSpPr>
              <p:cNvPr id="2877449" name="Line 9"/>
              <p:cNvSpPr>
                <a:spLocks noChangeShapeType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7488" y="3408"/>
                <a:ext cx="0" cy="1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0000"/>
              </a:p>
            </p:txBody>
          </p:sp>
          <p:sp>
            <p:nvSpPr>
              <p:cNvPr id="2877450" name="Line 10"/>
              <p:cNvSpPr>
                <a:spLocks noChangeShapeType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10944" y="3408"/>
                <a:ext cx="0" cy="1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0000"/>
              </a:p>
            </p:txBody>
          </p:sp>
        </p:grpSp>
        <p:sp>
          <p:nvSpPr>
            <p:cNvPr id="2877451" name="Text Box 11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430" y="3612"/>
              <a:ext cx="1571" cy="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28" tIns="38064" rIns="76128" bIns="38064">
              <a:spAutoFit/>
            </a:bodyPr>
            <a:lstStyle/>
            <a:p>
              <a:pPr algn="ctr"/>
              <a:r>
                <a:rPr lang="en-US" sz="3400" b="1"/>
                <a:t>OPCODE </a:t>
              </a:r>
            </a:p>
            <a:p>
              <a:pPr algn="ctr"/>
              <a:r>
                <a:rPr lang="en-US" sz="3400" b="1"/>
                <a:t>= 0</a:t>
              </a:r>
            </a:p>
          </p:txBody>
        </p:sp>
        <p:sp>
          <p:nvSpPr>
            <p:cNvPr id="2877452" name="Text Box 12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398" y="3804"/>
              <a:ext cx="508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28" tIns="38064" rIns="76128" bIns="38064">
              <a:spAutoFit/>
            </a:bodyPr>
            <a:lstStyle/>
            <a:p>
              <a:pPr algn="ctr"/>
              <a:r>
                <a:rPr lang="en-US" sz="3400" b="1"/>
                <a:t>RT</a:t>
              </a:r>
            </a:p>
          </p:txBody>
        </p:sp>
        <p:sp>
          <p:nvSpPr>
            <p:cNvPr id="2877453" name="Text Box 13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067" y="3804"/>
              <a:ext cx="556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28" tIns="38064" rIns="76128" bIns="38064">
              <a:spAutoFit/>
            </a:bodyPr>
            <a:lstStyle/>
            <a:p>
              <a:pPr algn="ctr"/>
              <a:r>
                <a:rPr lang="en-US" sz="3400" b="1"/>
                <a:t>RD</a:t>
              </a:r>
            </a:p>
          </p:txBody>
        </p:sp>
        <p:sp>
          <p:nvSpPr>
            <p:cNvPr id="2877454" name="Text Box 14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006" y="3804"/>
              <a:ext cx="1580" cy="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28" tIns="38064" rIns="76128" bIns="38064">
              <a:spAutoFit/>
            </a:bodyPr>
            <a:lstStyle/>
            <a:p>
              <a:pPr algn="ctr"/>
              <a:r>
                <a:rPr lang="en-US" sz="3400" b="1"/>
                <a:t>FUNCT </a:t>
              </a:r>
            </a:p>
            <a:p>
              <a:pPr algn="ctr"/>
              <a:r>
                <a:rPr lang="en-US" sz="3400" b="1"/>
                <a:t>= 32 or 34</a:t>
              </a:r>
            </a:p>
          </p:txBody>
        </p:sp>
        <p:sp>
          <p:nvSpPr>
            <p:cNvPr id="2877455" name="Text Box 15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722" y="3804"/>
              <a:ext cx="526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28" tIns="38064" rIns="76128" bIns="38064">
              <a:spAutoFit/>
            </a:bodyPr>
            <a:lstStyle/>
            <a:p>
              <a:pPr algn="ctr"/>
              <a:r>
                <a:rPr lang="en-US" sz="3400" b="1"/>
                <a:t>RS</a:t>
              </a:r>
            </a:p>
          </p:txBody>
        </p:sp>
      </p:grpSp>
      <p:sp>
        <p:nvSpPr>
          <p:cNvPr id="2877456" name="Text Box 1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42032" y="4184651"/>
            <a:ext cx="3263569" cy="173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5400" b="1">
                <a:solidFill>
                  <a:srgbClr val="0000CC"/>
                </a:solidFill>
              </a:rPr>
              <a:t>R-type</a:t>
            </a:r>
          </a:p>
          <a:p>
            <a:pPr algn="r"/>
            <a:r>
              <a:rPr lang="en-US" sz="5400" b="1">
                <a:solidFill>
                  <a:srgbClr val="0000CC"/>
                </a:solidFill>
              </a:rPr>
              <a:t>Instruction</a:t>
            </a:r>
          </a:p>
        </p:txBody>
      </p:sp>
      <p:sp>
        <p:nvSpPr>
          <p:cNvPr id="2877457" name="Text Box 1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25790" y="5921376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31-26</a:t>
            </a:r>
          </a:p>
        </p:txBody>
      </p:sp>
      <p:sp>
        <p:nvSpPr>
          <p:cNvPr id="2877458" name="Text Box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53064" y="5921376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25-21</a:t>
            </a:r>
          </a:p>
        </p:txBody>
      </p:sp>
      <p:sp>
        <p:nvSpPr>
          <p:cNvPr id="2877459" name="Text Box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823190" y="5921376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20-16</a:t>
            </a:r>
          </a:p>
        </p:txBody>
      </p:sp>
      <p:sp>
        <p:nvSpPr>
          <p:cNvPr id="2877460" name="Text Box 2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4077440" y="5921376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15-11</a:t>
            </a:r>
          </a:p>
        </p:txBody>
      </p:sp>
      <p:sp>
        <p:nvSpPr>
          <p:cNvPr id="2877461" name="Text Box 2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8995378" y="5921376"/>
            <a:ext cx="969671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5-0</a:t>
            </a:r>
          </a:p>
        </p:txBody>
      </p:sp>
      <p:sp>
        <p:nvSpPr>
          <p:cNvPr id="2877462" name="Line 2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8077200" y="6858000"/>
            <a:ext cx="2273300" cy="292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77463" name="Line 23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12827000" y="6858000"/>
            <a:ext cx="127000" cy="213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77464" name="Line 24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14986000" y="6858000"/>
            <a:ext cx="2032000" cy="292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77465" name="Text Box 2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541798" y="10032566"/>
            <a:ext cx="5219700" cy="210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4400" b="1" dirty="0"/>
              <a:t>Source Register 1</a:t>
            </a:r>
          </a:p>
          <a:p>
            <a:r>
              <a:rPr lang="en-US" sz="4400" b="1" dirty="0"/>
              <a:t>(attached to “Read Register 1” input)</a:t>
            </a:r>
          </a:p>
        </p:txBody>
      </p:sp>
      <p:sp>
        <p:nvSpPr>
          <p:cNvPr id="2877466" name="Text Box 2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344150" y="9174244"/>
            <a:ext cx="5219700" cy="210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4400" b="1" dirty="0"/>
              <a:t>Source Register 2</a:t>
            </a:r>
          </a:p>
          <a:p>
            <a:r>
              <a:rPr lang="en-US" sz="4400" b="1" dirty="0"/>
              <a:t>(attached to “Read Register 2” input)</a:t>
            </a:r>
          </a:p>
        </p:txBody>
      </p:sp>
      <p:sp>
        <p:nvSpPr>
          <p:cNvPr id="2877467" name="Text Box 2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6116300" y="9883776"/>
            <a:ext cx="5219700" cy="210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4400" b="1"/>
              <a:t>Destination Register</a:t>
            </a:r>
          </a:p>
          <a:p>
            <a:r>
              <a:rPr lang="en-US" sz="4400" b="1"/>
              <a:t>(attached to “Write Register” input)</a:t>
            </a:r>
          </a:p>
        </p:txBody>
      </p:sp>
      <p:sp>
        <p:nvSpPr>
          <p:cNvPr id="2877468" name="Text Box 28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926080" y="1527895"/>
            <a:ext cx="4572000" cy="143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4400" b="1" dirty="0"/>
              <a:t>Tells operation to  be performed</a:t>
            </a:r>
          </a:p>
        </p:txBody>
      </p:sp>
      <p:sp>
        <p:nvSpPr>
          <p:cNvPr id="2877469" name="Line 29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 flipV="1">
            <a:off x="7010400" y="2895600"/>
            <a:ext cx="151130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77470" name="Text Box 30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421238" y="1604545"/>
            <a:ext cx="8382000" cy="143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4400" b="1" dirty="0"/>
              <a:t>Tells specific variant of operation (e.g. add/sub have same opcode)</a:t>
            </a:r>
          </a:p>
        </p:txBody>
      </p:sp>
      <p:sp>
        <p:nvSpPr>
          <p:cNvPr id="2877471" name="Line 31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flipH="1" flipV="1">
            <a:off x="18592800" y="3505200"/>
            <a:ext cx="13589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77472" name="Text Box 32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6459200" y="7162801"/>
            <a:ext cx="4419600" cy="143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4400" b="1" i="1"/>
              <a:t>Shift amount (for sll, srl etc.)</a:t>
            </a:r>
          </a:p>
        </p:txBody>
      </p:sp>
      <p:sp>
        <p:nvSpPr>
          <p:cNvPr id="2877473" name="Line 33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17221200" y="67056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77474" name="Text Box 34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87400" y="6928922"/>
            <a:ext cx="6553200" cy="21850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2730" tIns="91370" rIns="182730" bIns="91370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5200" b="1" dirty="0">
                <a:solidFill>
                  <a:srgbClr val="0000CC"/>
                </a:solidFill>
              </a:rPr>
              <a:t>ADD r5, r7, r2</a:t>
            </a:r>
          </a:p>
          <a:p>
            <a:pPr algn="l" eaLnBrk="0" hangingPunct="0">
              <a:spcBef>
                <a:spcPct val="50000"/>
              </a:spcBef>
            </a:pPr>
            <a:r>
              <a:rPr lang="en-US" sz="5200" b="1" dirty="0">
                <a:solidFill>
                  <a:srgbClr val="0000CC"/>
                </a:solidFill>
              </a:rPr>
              <a:t>ADD RD, RS, RT</a:t>
            </a:r>
          </a:p>
        </p:txBody>
      </p:sp>
      <p:sp>
        <p:nvSpPr>
          <p:cNvPr id="2877475" name="Text Box 35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726910" y="5943600"/>
            <a:ext cx="1283859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10-6</a:t>
            </a:r>
          </a:p>
        </p:txBody>
      </p:sp>
      <p:sp>
        <p:nvSpPr>
          <p:cNvPr id="2877476" name="Text Box 36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6459200" y="4724400"/>
            <a:ext cx="1981200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400" i="1"/>
              <a:t>shamt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E7E89F-2E0E-4F69-B636-F35FA8DE0DF4}"/>
              </a:ext>
            </a:extLst>
          </p:cNvPr>
          <p:cNvSpPr txBox="1"/>
          <p:nvPr/>
        </p:nvSpPr>
        <p:spPr>
          <a:xfrm>
            <a:off x="343354" y="12816162"/>
            <a:ext cx="473046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Src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: TSR, Cummings, KFR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EB84C442-CD02-41AB-A9FC-D8F21B8DE25A}" type="slidenum">
              <a:rPr lang="en-US"/>
              <a:pPr/>
              <a:t>14</a:t>
            </a:fld>
            <a:endParaRPr lang="en-US"/>
          </a:p>
        </p:txBody>
      </p:sp>
      <p:sp>
        <p:nvSpPr>
          <p:cNvPr id="288153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solidFill>
            <a:srgbClr val="E7E7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/>
              <a:t>INSTRUCTION</a:t>
            </a:r>
          </a:p>
          <a:p>
            <a:pPr defTabSz="1304926"/>
            <a:r>
              <a:rPr lang="en-US" sz="2000" b="1"/>
              <a:t>MEMORY</a:t>
            </a:r>
          </a:p>
        </p:txBody>
      </p:sp>
      <p:sp>
        <p:nvSpPr>
          <p:cNvPr id="2881539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6455" y="6797676"/>
            <a:ext cx="1075469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1600" b="1">
                <a:solidFill>
                  <a:srgbClr val="0066CC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0066CC"/>
                </a:solidFill>
              </a:rPr>
              <a:t>ADDRESS</a:t>
            </a:r>
          </a:p>
        </p:txBody>
      </p:sp>
      <p:sp>
        <p:nvSpPr>
          <p:cNvPr id="2881540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9295" y="9201150"/>
            <a:ext cx="1468205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0066CC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0066CC"/>
                </a:solidFill>
              </a:rPr>
              <a:t>[31-0]</a:t>
            </a:r>
          </a:p>
        </p:txBody>
      </p:sp>
      <p:sp>
        <p:nvSpPr>
          <p:cNvPr id="2881541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542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98380" y="870902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1543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49396" y="81216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1544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49396" y="92075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1545" name="Rectangle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REGISTERS</a:t>
            </a:r>
          </a:p>
        </p:txBody>
      </p:sp>
      <p:sp>
        <p:nvSpPr>
          <p:cNvPr id="2881546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950327" y="6816727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1</a:t>
            </a:r>
          </a:p>
        </p:txBody>
      </p:sp>
      <p:sp>
        <p:nvSpPr>
          <p:cNvPr id="2881547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50327" y="749935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2</a:t>
            </a:r>
          </a:p>
        </p:txBody>
      </p:sp>
      <p:sp>
        <p:nvSpPr>
          <p:cNvPr id="2881548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50327" y="850900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881549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950326" y="9220201"/>
            <a:ext cx="949324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881550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760077" y="7210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1</a:t>
            </a:r>
          </a:p>
        </p:txBody>
      </p:sp>
      <p:sp>
        <p:nvSpPr>
          <p:cNvPr id="2881551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0760077" y="8734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2</a:t>
            </a:r>
          </a:p>
        </p:txBody>
      </p:sp>
      <p:sp>
        <p:nvSpPr>
          <p:cNvPr id="2881552" name="AutoShape 1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553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3464242" y="9375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1554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416846" y="8788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1555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3416846" y="98742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1556" name="Freeform 20"/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57" name="Text Box 2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4993335" y="8013700"/>
            <a:ext cx="633033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ALU</a:t>
            </a:r>
          </a:p>
        </p:txBody>
      </p:sp>
      <p:sp>
        <p:nvSpPr>
          <p:cNvPr id="2881558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5544700" y="7693027"/>
            <a:ext cx="682726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  <p:sp>
        <p:nvSpPr>
          <p:cNvPr id="2881559" name="Text Box 2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5261153" y="8359777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1560" name="Rectangle 24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7370427" y="81375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81561" name="Text Box 2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7415305" y="8353427"/>
            <a:ext cx="107546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81562" name="Text Box 26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7454737" y="10493376"/>
            <a:ext cx="799753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81563" name="Text Box 2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9676969" y="8226426"/>
            <a:ext cx="681131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81564" name="AutoShape 28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1565" name="Text Box 29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8128546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1566" name="Text Box 30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19414420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1567" name="Line 31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68" name="Oval 32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569" name="Line 33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70" name="Line 34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71" name="Freeform 35"/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72" name="Oval 36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573" name="Freeform 37"/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74" name="Freeform 38"/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75" name="Text Box 39"/>
          <p:cNvSpPr txBox="1"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8041538" y="172402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ADDER</a:t>
            </a:r>
          </a:p>
        </p:txBody>
      </p:sp>
      <p:sp>
        <p:nvSpPr>
          <p:cNvPr id="2881576" name="Text Box 40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8330129" y="140970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0066CC"/>
                </a:solidFill>
              </a:rPr>
              <a:t>RESULT</a:t>
            </a:r>
          </a:p>
        </p:txBody>
      </p:sp>
      <p:sp>
        <p:nvSpPr>
          <p:cNvPr id="2881577" name="Freeform 41"/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78" name="Text Box 42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6233038" y="320357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81579" name="Text Box 43"/>
          <p:cNvSpPr txBox="1"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16521629" y="288925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1580" name="Rectangle 44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581" name="Text Box 45"/>
          <p:cNvSpPr txBox="1"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4079953" y="4219576"/>
            <a:ext cx="491969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PC</a:t>
            </a:r>
          </a:p>
        </p:txBody>
      </p:sp>
      <p:sp>
        <p:nvSpPr>
          <p:cNvPr id="2881582" name="AutoShape 46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583" name="Text Box 47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19025254" y="2298700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881584" name="Text Box 48"/>
          <p:cNvSpPr txBox="1"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18976270" y="17113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881585" name="Text Box 49"/>
          <p:cNvSpPr txBox="1"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18976270" y="28003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881586" name="Line 50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87" name="Freeform 51"/>
          <p:cNvSpPr>
            <a:spLocks/>
          </p:cNvSpPr>
          <p:nvPr>
            <p:custDataLst>
              <p:tags r:id="rId50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88" name="Oval 52"/>
          <p:cNvSpPr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589" name="Line 53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90" name="Freeform 54"/>
          <p:cNvSpPr>
            <a:spLocks/>
          </p:cNvSpPr>
          <p:nvPr>
            <p:custDataLst>
              <p:tags r:id="rId53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91" name="Oval 55"/>
          <p:cNvSpPr>
            <a:spLocks noChangeArrowheads="1"/>
          </p:cNvSpPr>
          <p:nvPr>
            <p:custDataLst>
              <p:tags r:id="rId54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592" name="Text Box 56"/>
          <p:cNvSpPr txBox="1"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6659580" y="958851"/>
            <a:ext cx="339691" cy="4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6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881593" name="Line 57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94" name="Oval 58"/>
          <p:cNvSpPr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881595" name="Oval 59"/>
          <p:cNvSpPr>
            <a:spLocks noChangeArrowheads="1"/>
          </p:cNvSpPr>
          <p:nvPr>
            <p:custDataLst>
              <p:tags r:id="rId58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ALU</a:t>
            </a:r>
          </a:p>
          <a:p>
            <a:pPr algn="ctr"/>
            <a:r>
              <a:rPr lang="en-US" sz="2400" b="1">
                <a:solidFill>
                  <a:srgbClr val="E7E7FF"/>
                </a:solidFill>
              </a:rPr>
              <a:t>CONTROL</a:t>
            </a:r>
          </a:p>
        </p:txBody>
      </p:sp>
      <p:sp>
        <p:nvSpPr>
          <p:cNvPr id="2881596" name="Freeform 60"/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5397500" y="9461500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97" name="Freeform 61"/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98" name="Freeform 62"/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599" name="Oval 63"/>
          <p:cNvSpPr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600" name="Text Box 64"/>
          <p:cNvSpPr txBox="1">
            <a:spLocks noChangeArrowheads="1"/>
          </p:cNvSpPr>
          <p:nvPr>
            <p:custDataLst>
              <p:tags r:id="rId63"/>
            </p:custDataLst>
          </p:nvPr>
        </p:nvSpPr>
        <p:spPr bwMode="auto">
          <a:xfrm>
            <a:off x="5730722" y="11112501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INSTRUCTION[15-0]</a:t>
            </a:r>
          </a:p>
        </p:txBody>
      </p:sp>
      <p:sp>
        <p:nvSpPr>
          <p:cNvPr id="2881601" name="Text Box 65"/>
          <p:cNvSpPr txBox="1"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8981678" y="12296777"/>
            <a:ext cx="190262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INSTRUCTION[5-0]</a:t>
            </a:r>
          </a:p>
        </p:txBody>
      </p:sp>
      <p:sp>
        <p:nvSpPr>
          <p:cNvPr id="2881602" name="Oval 66"/>
          <p:cNvSpPr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881603" name="Line 67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04" name="Freeform 68"/>
          <p:cNvSpPr>
            <a:spLocks/>
          </p:cNvSpPr>
          <p:nvPr>
            <p:custDataLst>
              <p:tags r:id="rId67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05" name="Oval 69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CON TROL</a:t>
            </a:r>
          </a:p>
        </p:txBody>
      </p:sp>
      <p:sp>
        <p:nvSpPr>
          <p:cNvPr id="2881606" name="Line 70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07" name="Oval 71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608" name="Freeform 72"/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09" name="Freeform 73"/>
          <p:cNvSpPr>
            <a:spLocks/>
          </p:cNvSpPr>
          <p:nvPr>
            <p:custDataLst>
              <p:tags r:id="rId72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10" name="Freeform 74"/>
          <p:cNvSpPr>
            <a:spLocks/>
          </p:cNvSpPr>
          <p:nvPr>
            <p:custDataLst>
              <p:tags r:id="rId73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11" name="Freeform 75"/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5397500" y="5588000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12" name="Oval 76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613" name="Freeform 77"/>
          <p:cNvSpPr>
            <a:spLocks/>
          </p:cNvSpPr>
          <p:nvPr>
            <p:custDataLst>
              <p:tags r:id="rId76"/>
            </p:custDataLst>
          </p:nvPr>
        </p:nvSpPr>
        <p:spPr bwMode="auto">
          <a:xfrm>
            <a:off x="5397500" y="7112000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14" name="Oval 78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615" name="Text Box 79"/>
          <p:cNvSpPr txBox="1"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5756367" y="5248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INSTRUCTION[31-26]</a:t>
            </a:r>
          </a:p>
        </p:txBody>
      </p:sp>
      <p:sp>
        <p:nvSpPr>
          <p:cNvPr id="2881616" name="Text Box 80"/>
          <p:cNvSpPr txBox="1"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5756367" y="6772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INSTRUCTION[25-21]</a:t>
            </a:r>
          </a:p>
        </p:txBody>
      </p:sp>
      <p:sp>
        <p:nvSpPr>
          <p:cNvPr id="2881617" name="Freeform 81"/>
          <p:cNvSpPr>
            <a:spLocks/>
          </p:cNvSpPr>
          <p:nvPr>
            <p:custDataLst>
              <p:tags r:id="rId80"/>
            </p:custDataLst>
          </p:nvPr>
        </p:nvSpPr>
        <p:spPr bwMode="auto">
          <a:xfrm>
            <a:off x="5397500" y="7747000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18" name="Oval 82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1619" name="Text Box 83"/>
          <p:cNvSpPr txBox="1"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5756367" y="7407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INSTRUCTION[20-16]</a:t>
            </a:r>
          </a:p>
        </p:txBody>
      </p:sp>
      <p:sp>
        <p:nvSpPr>
          <p:cNvPr id="2881620" name="Line 84"/>
          <p:cNvSpPr>
            <a:spLocks noChangeShapeType="1"/>
          </p:cNvSpPr>
          <p:nvPr>
            <p:custDataLst>
              <p:tags r:id="rId83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21" name="Text Box 85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5718568" y="9147177"/>
            <a:ext cx="1246991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INST[15-11]</a:t>
            </a:r>
          </a:p>
        </p:txBody>
      </p:sp>
      <p:sp>
        <p:nvSpPr>
          <p:cNvPr id="2881622" name="Line 86"/>
          <p:cNvSpPr>
            <a:spLocks noChangeShapeType="1"/>
          </p:cNvSpPr>
          <p:nvPr>
            <p:custDataLst>
              <p:tags r:id="rId85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23" name="Freeform 87"/>
          <p:cNvSpPr>
            <a:spLocks/>
          </p:cNvSpPr>
          <p:nvPr>
            <p:custDataLst>
              <p:tags r:id="rId86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24" name="Oval 88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grpSp>
        <p:nvGrpSpPr>
          <p:cNvPr id="2881625" name="Group 89"/>
          <p:cNvGrpSpPr>
            <a:grpSpLocks/>
          </p:cNvGrpSpPr>
          <p:nvPr>
            <p:custDataLst>
              <p:tags r:id="rId88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881626" name="Arc 90"/>
            <p:cNvSpPr>
              <a:spLocks/>
            </p:cNvSpPr>
            <p:nvPr>
              <p:custDataLst>
                <p:tags r:id="rId110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881627" name="Freeform 91"/>
            <p:cNvSpPr>
              <a:spLocks/>
            </p:cNvSpPr>
            <p:nvPr>
              <p:custDataLst>
                <p:tags r:id="rId111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881628" name="Line 92"/>
          <p:cNvSpPr>
            <a:spLocks noChangeShapeType="1"/>
          </p:cNvSpPr>
          <p:nvPr>
            <p:custDataLst>
              <p:tags r:id="rId89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29" name="Line 93"/>
          <p:cNvSpPr>
            <a:spLocks noChangeShapeType="1"/>
          </p:cNvSpPr>
          <p:nvPr>
            <p:custDataLst>
              <p:tags r:id="rId90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30" name="Text Box 94"/>
          <p:cNvSpPr txBox="1"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18336519" y="5216527"/>
            <a:ext cx="97929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881631" name="Freeform 95"/>
          <p:cNvSpPr>
            <a:spLocks/>
          </p:cNvSpPr>
          <p:nvPr>
            <p:custDataLst>
              <p:tags r:id="rId92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32" name="Freeform 96"/>
          <p:cNvSpPr>
            <a:spLocks/>
          </p:cNvSpPr>
          <p:nvPr>
            <p:custDataLst>
              <p:tags r:id="rId93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33" name="Text Box 97"/>
          <p:cNvSpPr txBox="1"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9711323" y="5241927"/>
            <a:ext cx="104340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REG_DST</a:t>
            </a:r>
          </a:p>
        </p:txBody>
      </p:sp>
      <p:sp>
        <p:nvSpPr>
          <p:cNvPr id="2881634" name="Line 98"/>
          <p:cNvSpPr>
            <a:spLocks noChangeShapeType="1"/>
          </p:cNvSpPr>
          <p:nvPr>
            <p:custDataLst>
              <p:tags r:id="rId95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35" name="Text Box 9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10407228" y="5791201"/>
            <a:ext cx="125179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REG_WRITE</a:t>
            </a:r>
          </a:p>
        </p:txBody>
      </p:sp>
      <p:sp>
        <p:nvSpPr>
          <p:cNvPr id="2881636" name="Line 100"/>
          <p:cNvSpPr>
            <a:spLocks noChangeShapeType="1"/>
          </p:cNvSpPr>
          <p:nvPr>
            <p:custDataLst>
              <p:tags r:id="rId97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37" name="Text Box 101"/>
          <p:cNvSpPr txBox="1"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13669761" y="5899151"/>
            <a:ext cx="104180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ALU_SRC</a:t>
            </a:r>
          </a:p>
        </p:txBody>
      </p:sp>
      <p:sp>
        <p:nvSpPr>
          <p:cNvPr id="2881638" name="Line 102"/>
          <p:cNvSpPr>
            <a:spLocks noChangeShapeType="1"/>
          </p:cNvSpPr>
          <p:nvPr>
            <p:custDataLst>
              <p:tags r:id="rId99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39" name="Freeform 103"/>
          <p:cNvSpPr>
            <a:spLocks/>
          </p:cNvSpPr>
          <p:nvPr>
            <p:custDataLst>
              <p:tags r:id="rId100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40" name="Text Box 104"/>
          <p:cNvSpPr txBox="1"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15613436" y="5918201"/>
            <a:ext cx="923184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ALU_OP</a:t>
            </a:r>
          </a:p>
        </p:txBody>
      </p:sp>
      <p:sp>
        <p:nvSpPr>
          <p:cNvPr id="2881641" name="Line 105"/>
          <p:cNvSpPr>
            <a:spLocks noChangeShapeType="1"/>
          </p:cNvSpPr>
          <p:nvPr>
            <p:custDataLst>
              <p:tags r:id="rId102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42" name="Line 106"/>
          <p:cNvSpPr>
            <a:spLocks noChangeShapeType="1"/>
          </p:cNvSpPr>
          <p:nvPr>
            <p:custDataLst>
              <p:tags r:id="rId103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43" name="Text Box 107"/>
          <p:cNvSpPr txBox="1"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16796648" y="5661027"/>
            <a:ext cx="245565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MEM_READ,MEM_WRITE</a:t>
            </a:r>
          </a:p>
        </p:txBody>
      </p:sp>
      <p:sp>
        <p:nvSpPr>
          <p:cNvPr id="2881644" name="Freeform 108"/>
          <p:cNvSpPr>
            <a:spLocks/>
          </p:cNvSpPr>
          <p:nvPr>
            <p:custDataLst>
              <p:tags r:id="rId105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45" name="Text Box 109"/>
          <p:cNvSpPr txBox="1">
            <a:spLocks noChangeArrowheads="1"/>
          </p:cNvSpPr>
          <p:nvPr>
            <p:custDataLst>
              <p:tags r:id="rId106"/>
            </p:custDataLst>
          </p:nvPr>
        </p:nvSpPr>
        <p:spPr bwMode="auto">
          <a:xfrm rot="5400000">
            <a:off x="20396186" y="6142417"/>
            <a:ext cx="149545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MEM_TO_REG</a:t>
            </a:r>
          </a:p>
        </p:txBody>
      </p:sp>
      <p:sp>
        <p:nvSpPr>
          <p:cNvPr id="2881646" name="Line 110"/>
          <p:cNvSpPr>
            <a:spLocks noChangeShapeType="1"/>
          </p:cNvSpPr>
          <p:nvPr>
            <p:custDataLst>
              <p:tags r:id="rId107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47" name="Line 111"/>
          <p:cNvSpPr>
            <a:spLocks noChangeShapeType="1"/>
          </p:cNvSpPr>
          <p:nvPr>
            <p:custDataLst>
              <p:tags r:id="rId108"/>
            </p:custDataLst>
          </p:nvPr>
        </p:nvSpPr>
        <p:spPr bwMode="auto">
          <a:xfrm>
            <a:off x="18986500" y="1905000"/>
            <a:ext cx="7620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1648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3162301" y="12392027"/>
            <a:ext cx="6153150" cy="118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64" tIns="38082" rIns="76164" bIns="38082">
            <a:spAutoFit/>
          </a:bodyPr>
          <a:lstStyle/>
          <a:p>
            <a:r>
              <a:rPr lang="en-US" sz="3600" b="1"/>
              <a:t>Step 1 (R-type): Fetch instruction and advance PC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2C86700A-1521-479E-B0AE-50B9A2106807}" type="slidenum">
              <a:rPr lang="en-US"/>
              <a:pPr/>
              <a:t>15</a:t>
            </a:fld>
            <a:endParaRPr lang="en-US"/>
          </a:p>
        </p:txBody>
      </p:sp>
      <p:sp>
        <p:nvSpPr>
          <p:cNvPr id="288358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84" tIns="38092" rIns="76184" bIns="3809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INSTRUCTION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83587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7983" y="6797677"/>
            <a:ext cx="1075590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pPr algn="ct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83588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9174" y="9201151"/>
            <a:ext cx="1468326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[31-0]</a:t>
            </a:r>
          </a:p>
        </p:txBody>
      </p:sp>
      <p:sp>
        <p:nvSpPr>
          <p:cNvPr id="2883589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590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98319" y="8709027"/>
            <a:ext cx="700489" cy="38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3591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47745" y="812165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3592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47745" y="920750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3593" name="Rectangle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84" tIns="38092" rIns="76184" bIns="38092" anchor="ctr"/>
          <a:lstStyle/>
          <a:p>
            <a:pPr defTabSz="1304926"/>
            <a:r>
              <a:rPr lang="en-US" sz="2000" b="1"/>
              <a:t>REGISTERS</a:t>
            </a:r>
          </a:p>
        </p:txBody>
      </p:sp>
      <p:sp>
        <p:nvSpPr>
          <p:cNvPr id="2883594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950327" y="6816726"/>
            <a:ext cx="1454150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1</a:t>
            </a:r>
          </a:p>
        </p:txBody>
      </p:sp>
      <p:sp>
        <p:nvSpPr>
          <p:cNvPr id="2883595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50327" y="7499350"/>
            <a:ext cx="1454150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2</a:t>
            </a:r>
          </a:p>
        </p:txBody>
      </p:sp>
      <p:sp>
        <p:nvSpPr>
          <p:cNvPr id="2883596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50327" y="8509000"/>
            <a:ext cx="1454150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883597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950326" y="9220201"/>
            <a:ext cx="949324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883598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760077" y="7210427"/>
            <a:ext cx="1158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8" tIns="38094" rIns="76188" bIns="3809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1</a:t>
            </a:r>
          </a:p>
        </p:txBody>
      </p:sp>
      <p:sp>
        <p:nvSpPr>
          <p:cNvPr id="2883599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0760077" y="8734427"/>
            <a:ext cx="1158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8" tIns="38094" rIns="76188" bIns="3809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2</a:t>
            </a:r>
          </a:p>
        </p:txBody>
      </p:sp>
      <p:sp>
        <p:nvSpPr>
          <p:cNvPr id="2883600" name="Freeform 16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01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4993275" y="8013701"/>
            <a:ext cx="633154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ALU</a:t>
            </a:r>
          </a:p>
        </p:txBody>
      </p:sp>
      <p:sp>
        <p:nvSpPr>
          <p:cNvPr id="2883602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5278554" y="8359777"/>
            <a:ext cx="894443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3603" name="Rectangle 1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7370427" y="81375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84" tIns="38092" rIns="76184" bIns="3809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83604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7437469" y="8353427"/>
            <a:ext cx="1075590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83605" name="Text Box 2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7470553" y="10493377"/>
            <a:ext cx="799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83606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9676847" y="8226427"/>
            <a:ext cx="681253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83607" name="AutoShape 23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3608" name="Text Box 2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8126895" y="11953876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3609" name="Text Box 2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9412771" y="11953876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3610" name="Line 26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11" name="Oval 27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12" name="Line 28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13" name="Freeform 29"/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14" name="Oval 30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15" name="Freeform 31"/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16" name="Text Box 32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041479" y="1724027"/>
            <a:ext cx="989021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83617" name="Text Box 33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8347528" y="1409701"/>
            <a:ext cx="894443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3618" name="Freeform 34"/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19" name="Text Box 35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16232979" y="3203577"/>
            <a:ext cx="989021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83620" name="Text Box 36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16539028" y="2889251"/>
            <a:ext cx="894443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3621" name="Rectangle 37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22" name="Text Box 38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4079893" y="4219577"/>
            <a:ext cx="492090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PC</a:t>
            </a:r>
          </a:p>
        </p:txBody>
      </p:sp>
      <p:sp>
        <p:nvSpPr>
          <p:cNvPr id="2883623" name="AutoShape 39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24" name="Text Box 40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19025195" y="2298701"/>
            <a:ext cx="700489" cy="38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3625" name="Text Box 41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18974621" y="1711326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3626" name="Text Box 42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8974621" y="280035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3627" name="Line 43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28" name="Line 44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29" name="Freeform 45"/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30" name="Oval 46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31" name="Line 47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32" name="Freeform 48"/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33" name="Oval 49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34" name="Text Box 50"/>
          <p:cNvSpPr txBox="1"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6662696" y="958850"/>
            <a:ext cx="339812" cy="47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600" b="1">
                <a:solidFill>
                  <a:srgbClr val="E7E7FF"/>
                </a:solidFill>
              </a:rPr>
              <a:t>4</a:t>
            </a:r>
          </a:p>
        </p:txBody>
      </p:sp>
      <p:sp>
        <p:nvSpPr>
          <p:cNvPr id="2883635" name="Line 51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36" name="Oval 52"/>
          <p:cNvSpPr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883637" name="Oval 53"/>
          <p:cNvSpPr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ALU</a:t>
            </a:r>
          </a:p>
          <a:p>
            <a:pPr algn="ctr"/>
            <a:r>
              <a:rPr lang="en-US" sz="2400" b="1">
                <a:solidFill>
                  <a:srgbClr val="E7E7FF"/>
                </a:solidFill>
              </a:rPr>
              <a:t>CONTROL</a:t>
            </a:r>
          </a:p>
        </p:txBody>
      </p:sp>
      <p:sp>
        <p:nvSpPr>
          <p:cNvPr id="2883638" name="Freeform 54"/>
          <p:cNvSpPr>
            <a:spLocks/>
          </p:cNvSpPr>
          <p:nvPr>
            <p:custDataLst>
              <p:tags r:id="rId53"/>
            </p:custDataLst>
          </p:nvPr>
        </p:nvSpPr>
        <p:spPr bwMode="auto">
          <a:xfrm>
            <a:off x="5397500" y="9461500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39" name="Freeform 55"/>
          <p:cNvSpPr>
            <a:spLocks/>
          </p:cNvSpPr>
          <p:nvPr>
            <p:custDataLst>
              <p:tags r:id="rId54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40" name="Freeform 56"/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41" name="Oval 57"/>
          <p:cNvSpPr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42" name="Text Box 58"/>
          <p:cNvSpPr txBox="1"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5771937" y="11112501"/>
            <a:ext cx="2016553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883643" name="Text Box 59"/>
          <p:cNvSpPr txBox="1">
            <a:spLocks noChangeArrowheads="1"/>
          </p:cNvSpPr>
          <p:nvPr>
            <p:custDataLst>
              <p:tags r:id="rId58"/>
            </p:custDataLst>
          </p:nvPr>
        </p:nvSpPr>
        <p:spPr bwMode="auto">
          <a:xfrm>
            <a:off x="9022893" y="12296777"/>
            <a:ext cx="190274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883644" name="Oval 60"/>
          <p:cNvSpPr>
            <a:spLocks noChangeArrowheads="1"/>
          </p:cNvSpPr>
          <p:nvPr>
            <p:custDataLst>
              <p:tags r:id="rId59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883645" name="Line 61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46" name="Freeform 62"/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47" name="Oval 63"/>
          <p:cNvSpPr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883648" name="Line 64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49" name="Oval 65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50" name="Freeform 66"/>
          <p:cNvSpPr>
            <a:spLocks/>
          </p:cNvSpPr>
          <p:nvPr>
            <p:custDataLst>
              <p:tags r:id="rId65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51" name="Freeform 67"/>
          <p:cNvSpPr>
            <a:spLocks/>
          </p:cNvSpPr>
          <p:nvPr>
            <p:custDataLst>
              <p:tags r:id="rId66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52" name="Freeform 68"/>
          <p:cNvSpPr>
            <a:spLocks/>
          </p:cNvSpPr>
          <p:nvPr>
            <p:custDataLst>
              <p:tags r:id="rId67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53" name="Oval 69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54" name="Freeform 70"/>
          <p:cNvSpPr>
            <a:spLocks/>
          </p:cNvSpPr>
          <p:nvPr>
            <p:custDataLst>
              <p:tags r:id="rId69"/>
            </p:custDataLst>
          </p:nvPr>
        </p:nvSpPr>
        <p:spPr bwMode="auto">
          <a:xfrm>
            <a:off x="5397500" y="7112000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55" name="Oval 71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56" name="Text Box 72"/>
          <p:cNvSpPr txBox="1"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5800757" y="52482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INSTRUCTION[31-26]</a:t>
            </a:r>
          </a:p>
        </p:txBody>
      </p:sp>
      <p:sp>
        <p:nvSpPr>
          <p:cNvPr id="2883657" name="Text Box 73"/>
          <p:cNvSpPr txBox="1"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5756307" y="67722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INSTRUCTION[25-21]</a:t>
            </a:r>
          </a:p>
        </p:txBody>
      </p:sp>
      <p:sp>
        <p:nvSpPr>
          <p:cNvPr id="2883658" name="Oval 74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59" name="Text Box 75"/>
          <p:cNvSpPr txBox="1"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5800757" y="74072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INSTRUCTION[20-16]</a:t>
            </a:r>
          </a:p>
        </p:txBody>
      </p:sp>
      <p:sp>
        <p:nvSpPr>
          <p:cNvPr id="2883660" name="Line 76"/>
          <p:cNvSpPr>
            <a:spLocks noChangeShapeType="1"/>
          </p:cNvSpPr>
          <p:nvPr>
            <p:custDataLst>
              <p:tags r:id="rId75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61" name="Text Box 77"/>
          <p:cNvSpPr txBox="1"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5740734" y="9147177"/>
            <a:ext cx="1247112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883662" name="Line 78"/>
          <p:cNvSpPr>
            <a:spLocks noChangeShapeType="1"/>
          </p:cNvSpPr>
          <p:nvPr>
            <p:custDataLst>
              <p:tags r:id="rId77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63" name="Freeform 79"/>
          <p:cNvSpPr>
            <a:spLocks/>
          </p:cNvSpPr>
          <p:nvPr>
            <p:custDataLst>
              <p:tags r:id="rId78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64" name="Oval 80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grpSp>
        <p:nvGrpSpPr>
          <p:cNvPr id="2883665" name="Group 81"/>
          <p:cNvGrpSpPr>
            <a:grpSpLocks/>
          </p:cNvGrpSpPr>
          <p:nvPr>
            <p:custDataLst>
              <p:tags r:id="rId80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883666" name="Arc 82"/>
            <p:cNvSpPr>
              <a:spLocks/>
            </p:cNvSpPr>
            <p:nvPr>
              <p:custDataLst>
                <p:tags r:id="rId112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883667" name="Freeform 83"/>
            <p:cNvSpPr>
              <a:spLocks/>
            </p:cNvSpPr>
            <p:nvPr>
              <p:custDataLst>
                <p:tags r:id="rId113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883668" name="Line 84"/>
          <p:cNvSpPr>
            <a:spLocks noChangeShapeType="1"/>
          </p:cNvSpPr>
          <p:nvPr>
            <p:custDataLst>
              <p:tags r:id="rId81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69" name="Line 85"/>
          <p:cNvSpPr>
            <a:spLocks noChangeShapeType="1"/>
          </p:cNvSpPr>
          <p:nvPr>
            <p:custDataLst>
              <p:tags r:id="rId82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70" name="Text Box 86"/>
          <p:cNvSpPr txBox="1"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18357096" y="5216527"/>
            <a:ext cx="97941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883671" name="Freeform 87"/>
          <p:cNvSpPr>
            <a:spLocks/>
          </p:cNvSpPr>
          <p:nvPr>
            <p:custDataLst>
              <p:tags r:id="rId84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72" name="Freeform 88"/>
          <p:cNvSpPr>
            <a:spLocks/>
          </p:cNvSpPr>
          <p:nvPr>
            <p:custDataLst>
              <p:tags r:id="rId85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73" name="Text Box 89"/>
          <p:cNvSpPr txBox="1"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9731899" y="5241927"/>
            <a:ext cx="1043530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REG_DST</a:t>
            </a:r>
          </a:p>
        </p:txBody>
      </p:sp>
      <p:sp>
        <p:nvSpPr>
          <p:cNvPr id="2883674" name="Line 90"/>
          <p:cNvSpPr>
            <a:spLocks noChangeShapeType="1"/>
          </p:cNvSpPr>
          <p:nvPr>
            <p:custDataLst>
              <p:tags r:id="rId87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75" name="Text Box 91"/>
          <p:cNvSpPr txBox="1"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10432565" y="5791201"/>
            <a:ext cx="125192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REG_WRITE</a:t>
            </a:r>
          </a:p>
        </p:txBody>
      </p:sp>
      <p:sp>
        <p:nvSpPr>
          <p:cNvPr id="2883676" name="Line 92"/>
          <p:cNvSpPr>
            <a:spLocks noChangeShapeType="1"/>
          </p:cNvSpPr>
          <p:nvPr>
            <p:custDataLst>
              <p:tags r:id="rId89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77" name="Text Box 93"/>
          <p:cNvSpPr txBox="1"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13690338" y="5899151"/>
            <a:ext cx="1041928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ALU_SRC</a:t>
            </a:r>
          </a:p>
        </p:txBody>
      </p:sp>
      <p:sp>
        <p:nvSpPr>
          <p:cNvPr id="2883678" name="Freeform 94"/>
          <p:cNvSpPr>
            <a:spLocks/>
          </p:cNvSpPr>
          <p:nvPr>
            <p:custDataLst>
              <p:tags r:id="rId91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79" name="Text Box 95"/>
          <p:cNvSpPr txBox="1"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15632425" y="5918201"/>
            <a:ext cx="92330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883680" name="Line 96"/>
          <p:cNvSpPr>
            <a:spLocks noChangeShapeType="1"/>
          </p:cNvSpPr>
          <p:nvPr>
            <p:custDataLst>
              <p:tags r:id="rId93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81" name="Line 97"/>
          <p:cNvSpPr>
            <a:spLocks noChangeShapeType="1"/>
          </p:cNvSpPr>
          <p:nvPr>
            <p:custDataLst>
              <p:tags r:id="rId94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82" name="Text Box 98"/>
          <p:cNvSpPr txBox="1"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16853738" y="5661027"/>
            <a:ext cx="245577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MEM_READ,MEM_WRITE</a:t>
            </a:r>
          </a:p>
        </p:txBody>
      </p:sp>
      <p:sp>
        <p:nvSpPr>
          <p:cNvPr id="2883683" name="Freeform 99"/>
          <p:cNvSpPr>
            <a:spLocks/>
          </p:cNvSpPr>
          <p:nvPr>
            <p:custDataLst>
              <p:tags r:id="rId96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84" name="Text Box 100"/>
          <p:cNvSpPr txBox="1">
            <a:spLocks noChangeArrowheads="1"/>
          </p:cNvSpPr>
          <p:nvPr>
            <p:custDataLst>
              <p:tags r:id="rId97"/>
            </p:custDataLst>
          </p:nvPr>
        </p:nvSpPr>
        <p:spPr bwMode="auto">
          <a:xfrm rot="5400000">
            <a:off x="20391361" y="6172551"/>
            <a:ext cx="1495577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MEM_TO_REG</a:t>
            </a:r>
          </a:p>
        </p:txBody>
      </p:sp>
      <p:sp>
        <p:nvSpPr>
          <p:cNvPr id="2883685" name="Freeform 101"/>
          <p:cNvSpPr>
            <a:spLocks/>
          </p:cNvSpPr>
          <p:nvPr>
            <p:custDataLst>
              <p:tags r:id="rId98"/>
            </p:custDataLst>
          </p:nvPr>
        </p:nvSpPr>
        <p:spPr bwMode="auto">
          <a:xfrm>
            <a:off x="5397500" y="5588000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86" name="Freeform 102"/>
          <p:cNvSpPr>
            <a:spLocks/>
          </p:cNvSpPr>
          <p:nvPr>
            <p:custDataLst>
              <p:tags r:id="rId99"/>
            </p:custDataLst>
          </p:nvPr>
        </p:nvSpPr>
        <p:spPr bwMode="auto">
          <a:xfrm>
            <a:off x="5397500" y="7747000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87" name="Line 103"/>
          <p:cNvSpPr>
            <a:spLocks noChangeShapeType="1"/>
          </p:cNvSpPr>
          <p:nvPr>
            <p:custDataLst>
              <p:tags r:id="rId100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88" name="Line 104"/>
          <p:cNvSpPr>
            <a:spLocks noChangeShapeType="1"/>
          </p:cNvSpPr>
          <p:nvPr>
            <p:custDataLst>
              <p:tags r:id="rId101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89" name="Line 105"/>
          <p:cNvSpPr>
            <a:spLocks noChangeShapeType="1"/>
          </p:cNvSpPr>
          <p:nvPr>
            <p:custDataLst>
              <p:tags r:id="rId102"/>
            </p:custDataLst>
          </p:nvPr>
        </p:nvSpPr>
        <p:spPr bwMode="auto">
          <a:xfrm flipV="1">
            <a:off x="7175500" y="8826500"/>
            <a:ext cx="762000" cy="635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90" name="Text Box 106"/>
          <p:cNvSpPr txBox="1"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528319" y="12392027"/>
            <a:ext cx="13571037" cy="630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6188" tIns="38094" rIns="76188" bIns="38094">
            <a:spAutoFit/>
          </a:bodyPr>
          <a:lstStyle/>
          <a:p>
            <a:pPr algn="l"/>
            <a:r>
              <a:rPr lang="en-US" sz="3600" b="1" dirty="0"/>
              <a:t>Step 2 (R-type): Read two registers and set control signals</a:t>
            </a:r>
          </a:p>
        </p:txBody>
      </p:sp>
      <p:sp>
        <p:nvSpPr>
          <p:cNvPr id="2883691" name="Line 107"/>
          <p:cNvSpPr>
            <a:spLocks noChangeShapeType="1"/>
          </p:cNvSpPr>
          <p:nvPr>
            <p:custDataLst>
              <p:tags r:id="rId104"/>
            </p:custDataLst>
          </p:nvPr>
        </p:nvSpPr>
        <p:spPr bwMode="auto">
          <a:xfrm>
            <a:off x="18256250" y="12001500"/>
            <a:ext cx="60960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92" name="Text Box 108"/>
          <p:cNvSpPr txBox="1"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15544579" y="7693027"/>
            <a:ext cx="682847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  <p:sp>
        <p:nvSpPr>
          <p:cNvPr id="2883693" name="AutoShape 109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3694" name="Text Box 110"/>
          <p:cNvSpPr txBox="1"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13464183" y="9375777"/>
            <a:ext cx="700489" cy="38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3695" name="Text Box 111"/>
          <p:cNvSpPr txBox="1"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13415195" y="878840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3696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13415195" y="987425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3697" name="Freeform 113"/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3698" name="Line 114"/>
          <p:cNvSpPr>
            <a:spLocks noChangeShapeType="1"/>
          </p:cNvSpPr>
          <p:nvPr>
            <p:custDataLst>
              <p:tags r:id="rId111"/>
            </p:custDataLst>
          </p:nvPr>
        </p:nvSpPr>
        <p:spPr bwMode="auto">
          <a:xfrm>
            <a:off x="13430250" y="9032876"/>
            <a:ext cx="762000" cy="508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7AFA2F3E-73C2-4CC0-8F8E-7BCDF03F19F9}" type="slidenum">
              <a:rPr lang="en-US"/>
              <a:pPr/>
              <a:t>16</a:t>
            </a:fld>
            <a:endParaRPr lang="en-US"/>
          </a:p>
        </p:txBody>
      </p:sp>
      <p:sp>
        <p:nvSpPr>
          <p:cNvPr id="288563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48" tIns="38074" rIns="76148" bIns="38074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INSTRUCTION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85635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6431" y="6797676"/>
            <a:ext cx="1075518" cy="56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pPr algn="ct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85636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9246" y="9201150"/>
            <a:ext cx="1468254" cy="56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[31-0]</a:t>
            </a:r>
          </a:p>
        </p:txBody>
      </p:sp>
      <p:sp>
        <p:nvSpPr>
          <p:cNvPr id="2885637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3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98356" y="8709026"/>
            <a:ext cx="700416" cy="38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563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49372" y="8121650"/>
            <a:ext cx="325312" cy="44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5640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49372" y="9207500"/>
            <a:ext cx="325312" cy="44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5641" name="Rectangle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48" tIns="38074" rIns="76148" bIns="38074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REGISTERS</a:t>
            </a:r>
          </a:p>
        </p:txBody>
      </p:sp>
      <p:sp>
        <p:nvSpPr>
          <p:cNvPr id="2885642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950327" y="6816726"/>
            <a:ext cx="1454150" cy="56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48" tIns="38074" rIns="76148" bIns="38074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1</a:t>
            </a:r>
          </a:p>
        </p:txBody>
      </p:sp>
      <p:sp>
        <p:nvSpPr>
          <p:cNvPr id="2885643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50327" y="7499350"/>
            <a:ext cx="1454150" cy="56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48" tIns="38074" rIns="76148" bIns="38074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2</a:t>
            </a:r>
          </a:p>
        </p:txBody>
      </p:sp>
      <p:sp>
        <p:nvSpPr>
          <p:cNvPr id="2885644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50327" y="8509000"/>
            <a:ext cx="1454150" cy="56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48" tIns="38074" rIns="76148" bIns="38074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885645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950326" y="9220201"/>
            <a:ext cx="949324" cy="56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48" tIns="38074" rIns="76148" bIns="38074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885646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760077" y="7210427"/>
            <a:ext cx="1158874" cy="56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52" tIns="38076" rIns="76152" bIns="38076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1</a:t>
            </a:r>
          </a:p>
        </p:txBody>
      </p:sp>
      <p:sp>
        <p:nvSpPr>
          <p:cNvPr id="2885647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0760077" y="8734427"/>
            <a:ext cx="1158874" cy="56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52" tIns="38076" rIns="76152" bIns="38076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2</a:t>
            </a:r>
          </a:p>
        </p:txBody>
      </p:sp>
      <p:sp>
        <p:nvSpPr>
          <p:cNvPr id="2885648" name="AutoShape 1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49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3464218" y="9375776"/>
            <a:ext cx="700416" cy="38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885650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416822" y="8788400"/>
            <a:ext cx="325312" cy="44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885651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3416822" y="9874250"/>
            <a:ext cx="325312" cy="44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885652" name="Freeform 20"/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53" name="Text Box 2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4993311" y="8013700"/>
            <a:ext cx="633082" cy="38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48" tIns="38074" rIns="76148" bIns="38074">
            <a:spAutoFit/>
          </a:bodyPr>
          <a:lstStyle/>
          <a:p>
            <a:pPr defTabSz="1304926"/>
            <a:r>
              <a:rPr lang="en-US" sz="2000" b="1"/>
              <a:t>ALU</a:t>
            </a:r>
          </a:p>
        </p:txBody>
      </p:sp>
      <p:sp>
        <p:nvSpPr>
          <p:cNvPr id="2885654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5261128" y="8359777"/>
            <a:ext cx="894371" cy="32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48" tIns="38074" rIns="76148" bIns="38074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RESULT</a:t>
            </a:r>
          </a:p>
        </p:txBody>
      </p:sp>
      <p:sp>
        <p:nvSpPr>
          <p:cNvPr id="2885655" name="Rectangle 23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7370427" y="81375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48" tIns="38074" rIns="76148" bIns="38074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85656" name="Text Box 2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7415281" y="8353427"/>
            <a:ext cx="1075518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85657" name="Text Box 2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7454713" y="10493376"/>
            <a:ext cx="799801" cy="56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85658" name="Text Box 26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9676920" y="8226426"/>
            <a:ext cx="681180" cy="56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85659" name="AutoShape 27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52" tIns="38076" rIns="76152" bIns="38076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5660" name="Text Box 28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8128522" y="11953876"/>
            <a:ext cx="325312" cy="44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5661" name="Text Box 29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9414396" y="11953876"/>
            <a:ext cx="325312" cy="44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5662" name="Line 30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63" name="Oval 31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64" name="Line 32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65" name="Freeform 33"/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66" name="Oval 34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67" name="Freeform 35"/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68" name="Freeform 36"/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69" name="Text Box 37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8041516" y="1724026"/>
            <a:ext cx="988948" cy="38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48" tIns="38074" rIns="76148" bIns="38074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85670" name="Text Box 38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8330104" y="1409701"/>
            <a:ext cx="894371" cy="32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48" tIns="38074" rIns="76148" bIns="38074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5671" name="Freeform 39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72" name="Text Box 40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16233016" y="3203576"/>
            <a:ext cx="988948" cy="38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48" tIns="38074" rIns="76148" bIns="38074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85673" name="Text Box 41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16521604" y="2889251"/>
            <a:ext cx="894371" cy="32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48" tIns="38074" rIns="76148" bIns="38074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5674" name="Rectangle 42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75" name="Text Box 43"/>
          <p:cNvSpPr txBox="1"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4079929" y="4219576"/>
            <a:ext cx="492017" cy="38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48" tIns="38074" rIns="76148" bIns="38074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PC</a:t>
            </a:r>
          </a:p>
        </p:txBody>
      </p:sp>
      <p:sp>
        <p:nvSpPr>
          <p:cNvPr id="2885676" name="AutoShape 44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77" name="Text Box 45"/>
          <p:cNvSpPr txBox="1"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19025230" y="2298700"/>
            <a:ext cx="700416" cy="38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5678" name="Text Box 46"/>
          <p:cNvSpPr txBox="1"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18976246" y="1711326"/>
            <a:ext cx="325312" cy="44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5679" name="Text Box 47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18976246" y="2800350"/>
            <a:ext cx="325312" cy="44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5680" name="Line 48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81" name="Line 49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82" name="Freeform 50"/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83" name="Oval 51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84" name="Line 52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85" name="Freeform 53"/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86" name="Oval 54"/>
          <p:cNvSpPr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87" name="Text Box 55"/>
          <p:cNvSpPr txBox="1">
            <a:spLocks noChangeArrowheads="1"/>
          </p:cNvSpPr>
          <p:nvPr>
            <p:custDataLst>
              <p:tags r:id="rId54"/>
            </p:custDataLst>
          </p:nvPr>
        </p:nvSpPr>
        <p:spPr bwMode="auto">
          <a:xfrm>
            <a:off x="6659556" y="958851"/>
            <a:ext cx="339740" cy="47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2600" b="1">
                <a:solidFill>
                  <a:srgbClr val="E7E7FF"/>
                </a:solidFill>
              </a:rPr>
              <a:t>4</a:t>
            </a:r>
          </a:p>
        </p:txBody>
      </p:sp>
      <p:sp>
        <p:nvSpPr>
          <p:cNvPr id="2885688" name="Line 56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89" name="Oval 57"/>
          <p:cNvSpPr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52" tIns="38076" rIns="76152" bIns="38076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885690" name="Oval 58"/>
          <p:cNvSpPr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solidFill>
            <a:srgbClr val="BBE0E3"/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52" tIns="38076" rIns="76152" bIns="38076" anchor="ctr"/>
          <a:lstStyle/>
          <a:p>
            <a:pPr algn="ctr"/>
            <a:r>
              <a:rPr lang="en-US" sz="2400" b="1"/>
              <a:t>ALU</a:t>
            </a:r>
          </a:p>
          <a:p>
            <a:pPr algn="ctr"/>
            <a:r>
              <a:rPr lang="en-US" sz="2400" b="1"/>
              <a:t>CONTROL</a:t>
            </a:r>
          </a:p>
        </p:txBody>
      </p:sp>
      <p:sp>
        <p:nvSpPr>
          <p:cNvPr id="2885691" name="Freeform 59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5397500" y="9461500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92" name="Freeform 60"/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93" name="Freeform 61"/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94" name="Oval 62"/>
          <p:cNvSpPr>
            <a:spLocks noChangeArrowheads="1"/>
          </p:cNvSpPr>
          <p:nvPr>
            <p:custDataLst>
              <p:tags r:id="rId61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695" name="Text Box 63"/>
          <p:cNvSpPr txBox="1"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5730697" y="11112501"/>
            <a:ext cx="2016481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885696" name="Text Box 64"/>
          <p:cNvSpPr txBox="1">
            <a:spLocks noChangeArrowheads="1"/>
          </p:cNvSpPr>
          <p:nvPr>
            <p:custDataLst>
              <p:tags r:id="rId63"/>
            </p:custDataLst>
          </p:nvPr>
        </p:nvSpPr>
        <p:spPr bwMode="auto">
          <a:xfrm>
            <a:off x="8981654" y="12296777"/>
            <a:ext cx="1902668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INSTRUCTION[5-0]</a:t>
            </a:r>
          </a:p>
        </p:txBody>
      </p:sp>
      <p:sp>
        <p:nvSpPr>
          <p:cNvPr id="2885697" name="Oval 65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52" tIns="38076" rIns="76152" bIns="38076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885698" name="Line 66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699" name="Freeform 67"/>
          <p:cNvSpPr>
            <a:spLocks/>
          </p:cNvSpPr>
          <p:nvPr>
            <p:custDataLst>
              <p:tags r:id="rId66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00" name="Oval 68"/>
          <p:cNvSpPr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76152" tIns="38076" rIns="76152" bIns="38076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885701" name="Line 69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02" name="Oval 70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703" name="Freeform 71"/>
          <p:cNvSpPr>
            <a:spLocks/>
          </p:cNvSpPr>
          <p:nvPr>
            <p:custDataLst>
              <p:tags r:id="rId70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04" name="Freeform 72"/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05" name="Freeform 73"/>
          <p:cNvSpPr>
            <a:spLocks/>
          </p:cNvSpPr>
          <p:nvPr>
            <p:custDataLst>
              <p:tags r:id="rId72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06" name="Oval 74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707" name="Freeform 75"/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5397500" y="7112000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08" name="Oval 76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709" name="Text Box 77"/>
          <p:cNvSpPr txBox="1"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5756343" y="5248277"/>
            <a:ext cx="2130293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INSTRUCTION[31-26]</a:t>
            </a:r>
          </a:p>
        </p:txBody>
      </p:sp>
      <p:sp>
        <p:nvSpPr>
          <p:cNvPr id="2885710" name="Text Box 78"/>
          <p:cNvSpPr txBox="1"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5756343" y="6772277"/>
            <a:ext cx="2130293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INSTRUCTION[25-21]</a:t>
            </a:r>
          </a:p>
        </p:txBody>
      </p:sp>
      <p:sp>
        <p:nvSpPr>
          <p:cNvPr id="2885711" name="Oval 79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5712" name="Text Box 80"/>
          <p:cNvSpPr txBox="1"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5756343" y="7407277"/>
            <a:ext cx="2130293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885713" name="Line 81"/>
          <p:cNvSpPr>
            <a:spLocks noChangeShapeType="1"/>
          </p:cNvSpPr>
          <p:nvPr>
            <p:custDataLst>
              <p:tags r:id="rId80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14" name="Text Box 82"/>
          <p:cNvSpPr txBox="1"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718544" y="9147177"/>
            <a:ext cx="1247039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885715" name="Line 83"/>
          <p:cNvSpPr>
            <a:spLocks noChangeShapeType="1"/>
          </p:cNvSpPr>
          <p:nvPr>
            <p:custDataLst>
              <p:tags r:id="rId82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16" name="Freeform 84"/>
          <p:cNvSpPr>
            <a:spLocks/>
          </p:cNvSpPr>
          <p:nvPr>
            <p:custDataLst>
              <p:tags r:id="rId83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17" name="Oval 85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grpSp>
        <p:nvGrpSpPr>
          <p:cNvPr id="2885718" name="Group 86"/>
          <p:cNvGrpSpPr>
            <a:grpSpLocks/>
          </p:cNvGrpSpPr>
          <p:nvPr>
            <p:custDataLst>
              <p:tags r:id="rId85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885719" name="Arc 87"/>
            <p:cNvSpPr>
              <a:spLocks/>
            </p:cNvSpPr>
            <p:nvPr>
              <p:custDataLst>
                <p:tags r:id="rId114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885720" name="Freeform 88"/>
            <p:cNvSpPr>
              <a:spLocks/>
            </p:cNvSpPr>
            <p:nvPr>
              <p:custDataLst>
                <p:tags r:id="rId115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885721" name="Line 89"/>
          <p:cNvSpPr>
            <a:spLocks noChangeShapeType="1"/>
          </p:cNvSpPr>
          <p:nvPr>
            <p:custDataLst>
              <p:tags r:id="rId86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22" name="Line 90"/>
          <p:cNvSpPr>
            <a:spLocks noChangeShapeType="1"/>
          </p:cNvSpPr>
          <p:nvPr>
            <p:custDataLst>
              <p:tags r:id="rId87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23" name="Text Box 91"/>
          <p:cNvSpPr txBox="1"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18336495" y="5216527"/>
            <a:ext cx="979338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885724" name="Freeform 92"/>
          <p:cNvSpPr>
            <a:spLocks/>
          </p:cNvSpPr>
          <p:nvPr>
            <p:custDataLst>
              <p:tags r:id="rId89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25" name="Freeform 93"/>
          <p:cNvSpPr>
            <a:spLocks/>
          </p:cNvSpPr>
          <p:nvPr>
            <p:custDataLst>
              <p:tags r:id="rId90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26" name="Text Box 94"/>
          <p:cNvSpPr txBox="1"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9711299" y="5241927"/>
            <a:ext cx="1043457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REG_DST</a:t>
            </a:r>
          </a:p>
        </p:txBody>
      </p:sp>
      <p:sp>
        <p:nvSpPr>
          <p:cNvPr id="2885727" name="Line 95"/>
          <p:cNvSpPr>
            <a:spLocks noChangeShapeType="1"/>
          </p:cNvSpPr>
          <p:nvPr>
            <p:custDataLst>
              <p:tags r:id="rId92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28" name="Text Box 96"/>
          <p:cNvSpPr txBox="1"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10407204" y="5791201"/>
            <a:ext cx="1251848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REG_WRITE</a:t>
            </a:r>
          </a:p>
        </p:txBody>
      </p:sp>
      <p:sp>
        <p:nvSpPr>
          <p:cNvPr id="2885729" name="Line 97"/>
          <p:cNvSpPr>
            <a:spLocks noChangeShapeType="1"/>
          </p:cNvSpPr>
          <p:nvPr>
            <p:custDataLst>
              <p:tags r:id="rId94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30" name="Text Box 98"/>
          <p:cNvSpPr txBox="1"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13669736" y="5899151"/>
            <a:ext cx="1041855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ALU_SRC</a:t>
            </a:r>
          </a:p>
        </p:txBody>
      </p:sp>
      <p:sp>
        <p:nvSpPr>
          <p:cNvPr id="2885731" name="Freeform 99"/>
          <p:cNvSpPr>
            <a:spLocks/>
          </p:cNvSpPr>
          <p:nvPr>
            <p:custDataLst>
              <p:tags r:id="rId96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32" name="Text Box 100"/>
          <p:cNvSpPr txBox="1"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15613411" y="5918201"/>
            <a:ext cx="923233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885733" name="Line 101"/>
          <p:cNvSpPr>
            <a:spLocks noChangeShapeType="1"/>
          </p:cNvSpPr>
          <p:nvPr>
            <p:custDataLst>
              <p:tags r:id="rId98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34" name="Line 102"/>
          <p:cNvSpPr>
            <a:spLocks noChangeShapeType="1"/>
          </p:cNvSpPr>
          <p:nvPr>
            <p:custDataLst>
              <p:tags r:id="rId99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35" name="Text Box 103"/>
          <p:cNvSpPr txBox="1"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16796624" y="5661027"/>
            <a:ext cx="2455704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MEM_READ,MEM_WRITE</a:t>
            </a:r>
          </a:p>
        </p:txBody>
      </p:sp>
      <p:sp>
        <p:nvSpPr>
          <p:cNvPr id="2885736" name="Freeform 104"/>
          <p:cNvSpPr>
            <a:spLocks/>
          </p:cNvSpPr>
          <p:nvPr>
            <p:custDataLst>
              <p:tags r:id="rId101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37" name="Text Box 105"/>
          <p:cNvSpPr txBox="1">
            <a:spLocks noChangeArrowheads="1"/>
          </p:cNvSpPr>
          <p:nvPr>
            <p:custDataLst>
              <p:tags r:id="rId102"/>
            </p:custDataLst>
          </p:nvPr>
        </p:nvSpPr>
        <p:spPr bwMode="auto">
          <a:xfrm rot="5400000">
            <a:off x="20396162" y="6142405"/>
            <a:ext cx="1495504" cy="32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52" tIns="38076" rIns="76152" bIns="38076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MEM_TO_REG</a:t>
            </a:r>
          </a:p>
        </p:txBody>
      </p:sp>
      <p:sp>
        <p:nvSpPr>
          <p:cNvPr id="2885738" name="Freeform 106"/>
          <p:cNvSpPr>
            <a:spLocks/>
          </p:cNvSpPr>
          <p:nvPr>
            <p:custDataLst>
              <p:tags r:id="rId103"/>
            </p:custDataLst>
          </p:nvPr>
        </p:nvSpPr>
        <p:spPr bwMode="auto">
          <a:xfrm>
            <a:off x="5397500" y="5588000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39" name="Freeform 107"/>
          <p:cNvSpPr>
            <a:spLocks/>
          </p:cNvSpPr>
          <p:nvPr>
            <p:custDataLst>
              <p:tags r:id="rId104"/>
            </p:custDataLst>
          </p:nvPr>
        </p:nvSpPr>
        <p:spPr bwMode="auto">
          <a:xfrm>
            <a:off x="5397500" y="7747000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40" name="Freeform 108"/>
          <p:cNvSpPr>
            <a:spLocks/>
          </p:cNvSpPr>
          <p:nvPr>
            <p:custDataLst>
              <p:tags r:id="rId105"/>
            </p:custDataLst>
          </p:nvPr>
        </p:nvSpPr>
        <p:spPr bwMode="auto">
          <a:xfrm>
            <a:off x="5448301" y="9461500"/>
            <a:ext cx="351155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non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41" name="Line 109"/>
          <p:cNvSpPr>
            <a:spLocks noChangeShapeType="1"/>
          </p:cNvSpPr>
          <p:nvPr>
            <p:custDataLst>
              <p:tags r:id="rId106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42" name="Line 110"/>
          <p:cNvSpPr>
            <a:spLocks noChangeShapeType="1"/>
          </p:cNvSpPr>
          <p:nvPr>
            <p:custDataLst>
              <p:tags r:id="rId107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43" name="Line 111"/>
          <p:cNvSpPr>
            <a:spLocks noChangeShapeType="1"/>
          </p:cNvSpPr>
          <p:nvPr>
            <p:custDataLst>
              <p:tags r:id="rId108"/>
            </p:custDataLst>
          </p:nvPr>
        </p:nvSpPr>
        <p:spPr bwMode="auto">
          <a:xfrm flipV="1">
            <a:off x="7175500" y="8826500"/>
            <a:ext cx="762000" cy="635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44" name="Line 112"/>
          <p:cNvSpPr>
            <a:spLocks noChangeShapeType="1"/>
          </p:cNvSpPr>
          <p:nvPr>
            <p:custDataLst>
              <p:tags r:id="rId109"/>
            </p:custDataLst>
          </p:nvPr>
        </p:nvSpPr>
        <p:spPr bwMode="auto">
          <a:xfrm>
            <a:off x="13430250" y="9032876"/>
            <a:ext cx="762000" cy="50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45" name="Line 113"/>
          <p:cNvSpPr>
            <a:spLocks noChangeShapeType="1"/>
          </p:cNvSpPr>
          <p:nvPr>
            <p:custDataLst>
              <p:tags r:id="rId110"/>
            </p:custDataLst>
          </p:nvPr>
        </p:nvSpPr>
        <p:spPr bwMode="auto">
          <a:xfrm>
            <a:off x="16208376" y="8524876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46" name="Text Box 114"/>
          <p:cNvSpPr txBox="1"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2865438" y="12676655"/>
            <a:ext cx="10026650" cy="63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6152" tIns="38076" rIns="76152" bIns="38076">
            <a:spAutoFit/>
          </a:bodyPr>
          <a:lstStyle/>
          <a:p>
            <a:pPr algn="l"/>
            <a:r>
              <a:rPr lang="en-US" sz="3600" b="1" dirty="0"/>
              <a:t>Step 3 (R-type): Perform the ALU operation</a:t>
            </a:r>
          </a:p>
        </p:txBody>
      </p:sp>
      <p:sp>
        <p:nvSpPr>
          <p:cNvPr id="2885747" name="Line 115"/>
          <p:cNvSpPr>
            <a:spLocks noChangeShapeType="1"/>
          </p:cNvSpPr>
          <p:nvPr>
            <p:custDataLst>
              <p:tags r:id="rId112"/>
            </p:custDataLst>
          </p:nvPr>
        </p:nvSpPr>
        <p:spPr bwMode="auto">
          <a:xfrm>
            <a:off x="18256250" y="12001500"/>
            <a:ext cx="60960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5748" name="Text Box 116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15544653" y="7693027"/>
            <a:ext cx="682774" cy="32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48" tIns="38074" rIns="76148" bIns="38074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165BB08B-36CD-41C5-91AD-F28232316F05}" type="slidenum">
              <a:rPr lang="en-US"/>
              <a:pPr/>
              <a:t>17</a:t>
            </a:fld>
            <a:endParaRPr lang="en-US"/>
          </a:p>
        </p:txBody>
      </p:sp>
      <p:sp>
        <p:nvSpPr>
          <p:cNvPr id="288768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72" tIns="38086" rIns="76172" bIns="38086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INSTRUCTION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87683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6407" y="6797676"/>
            <a:ext cx="1075566" cy="56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pPr algn="ct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87684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9198" y="9201150"/>
            <a:ext cx="1468302" cy="56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[31-0]</a:t>
            </a:r>
          </a:p>
        </p:txBody>
      </p:sp>
      <p:sp>
        <p:nvSpPr>
          <p:cNvPr id="2887685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686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98332" y="8709027"/>
            <a:ext cx="700464" cy="38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88768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49345" y="8121650"/>
            <a:ext cx="325361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887688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49345" y="9207500"/>
            <a:ext cx="325361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887689" name="Rectangle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72" tIns="38086" rIns="76172" bIns="38086" anchor="ctr"/>
          <a:lstStyle/>
          <a:p>
            <a:pPr defTabSz="1304926"/>
            <a:r>
              <a:rPr lang="en-US" sz="2000" b="1"/>
              <a:t>REGISTERS</a:t>
            </a:r>
          </a:p>
        </p:txBody>
      </p:sp>
      <p:sp>
        <p:nvSpPr>
          <p:cNvPr id="2887690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950327" y="6816726"/>
            <a:ext cx="1454150" cy="56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2" tIns="38086" rIns="76172" bIns="38086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1</a:t>
            </a:r>
          </a:p>
        </p:txBody>
      </p:sp>
      <p:sp>
        <p:nvSpPr>
          <p:cNvPr id="2887691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50327" y="7499350"/>
            <a:ext cx="1454150" cy="56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2" tIns="38086" rIns="76172" bIns="38086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2</a:t>
            </a:r>
          </a:p>
        </p:txBody>
      </p:sp>
      <p:sp>
        <p:nvSpPr>
          <p:cNvPr id="2887692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50327" y="8509000"/>
            <a:ext cx="1454150" cy="56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2" tIns="38086" rIns="76172" bIns="38086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WRITE REGISTER</a:t>
            </a:r>
          </a:p>
        </p:txBody>
      </p:sp>
      <p:sp>
        <p:nvSpPr>
          <p:cNvPr id="2887693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950326" y="9220201"/>
            <a:ext cx="949324" cy="56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2" tIns="38086" rIns="76172" bIns="38086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WRITE DATA</a:t>
            </a:r>
          </a:p>
        </p:txBody>
      </p:sp>
      <p:sp>
        <p:nvSpPr>
          <p:cNvPr id="2887694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760077" y="7210427"/>
            <a:ext cx="1158874" cy="56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6" tIns="38088" rIns="76176" bIns="38088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1</a:t>
            </a:r>
          </a:p>
        </p:txBody>
      </p:sp>
      <p:sp>
        <p:nvSpPr>
          <p:cNvPr id="2887695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0760077" y="8734427"/>
            <a:ext cx="1158874" cy="56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6" tIns="38088" rIns="76176" bIns="38088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2</a:t>
            </a:r>
          </a:p>
        </p:txBody>
      </p:sp>
      <p:sp>
        <p:nvSpPr>
          <p:cNvPr id="2887696" name="AutoShape 1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697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3464194" y="9375777"/>
            <a:ext cx="700464" cy="38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7698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416795" y="8788400"/>
            <a:ext cx="325361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7699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3416795" y="9874250"/>
            <a:ext cx="325361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7700" name="Freeform 20"/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01" name="Text Box 2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4993287" y="8013700"/>
            <a:ext cx="633130" cy="38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2" tIns="38086" rIns="76172" bIns="38086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ALU</a:t>
            </a:r>
          </a:p>
        </p:txBody>
      </p:sp>
      <p:sp>
        <p:nvSpPr>
          <p:cNvPr id="2887702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5261104" y="8359777"/>
            <a:ext cx="894419" cy="32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2" tIns="38086" rIns="76172" bIns="38086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7703" name="Rectangle 23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7370427" y="81375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72" tIns="38086" rIns="76172" bIns="38086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87704" name="Text Box 2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7415257" y="8353427"/>
            <a:ext cx="1075566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87705" name="Text Box 2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7454689" y="10493376"/>
            <a:ext cx="799849" cy="56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87706" name="Text Box 26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9676872" y="8226426"/>
            <a:ext cx="681228" cy="56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87707" name="AutoShape 27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solidFill>
            <a:srgbClr val="FFE7E7"/>
          </a:solidFill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76176" tIns="38088" rIns="76176" bIns="38088" anchor="ctr"/>
          <a:lstStyle/>
          <a:p>
            <a:pPr algn="ctr"/>
            <a:r>
              <a:rPr lang="en-US" sz="2000" b="1"/>
              <a:t>MUX</a:t>
            </a:r>
          </a:p>
        </p:txBody>
      </p:sp>
      <p:sp>
        <p:nvSpPr>
          <p:cNvPr id="2887708" name="Text Box 28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8128495" y="11953876"/>
            <a:ext cx="325361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887709" name="Text Box 29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9414369" y="11953876"/>
            <a:ext cx="325361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887710" name="Line 30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11" name="Oval 31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12" name="Line 32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13" name="Freeform 33"/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14" name="Oval 34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15" name="Freeform 35"/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16" name="Freeform 36"/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17" name="Text Box 37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8041491" y="1724026"/>
            <a:ext cx="988997" cy="38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2" tIns="38086" rIns="76172" bIns="38086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87718" name="Text Box 38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8330080" y="1409701"/>
            <a:ext cx="894419" cy="32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2" tIns="38086" rIns="76172" bIns="38086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7719" name="Freeform 39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20" name="Text Box 40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16232991" y="3203576"/>
            <a:ext cx="988997" cy="38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2" tIns="38086" rIns="76172" bIns="38086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87721" name="Text Box 41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16521580" y="2889251"/>
            <a:ext cx="894419" cy="32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2" tIns="38086" rIns="76172" bIns="38086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87722" name="Rectangle 42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23" name="Text Box 43"/>
          <p:cNvSpPr txBox="1"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4079905" y="4219576"/>
            <a:ext cx="492066" cy="38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2" tIns="38086" rIns="76172" bIns="38086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PC</a:t>
            </a:r>
          </a:p>
        </p:txBody>
      </p:sp>
      <p:sp>
        <p:nvSpPr>
          <p:cNvPr id="2887724" name="AutoShape 44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25" name="Text Box 45"/>
          <p:cNvSpPr txBox="1"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19025206" y="2298701"/>
            <a:ext cx="700464" cy="38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87726" name="Text Box 46"/>
          <p:cNvSpPr txBox="1"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18976219" y="1711326"/>
            <a:ext cx="325361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87727" name="Text Box 47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18976219" y="2800350"/>
            <a:ext cx="325361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87728" name="Line 48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29" name="Line 49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30" name="Freeform 50"/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31" name="Oval 51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32" name="Line 52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33" name="Freeform 53"/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34" name="Oval 54"/>
          <p:cNvSpPr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35" name="Text Box 55"/>
          <p:cNvSpPr txBox="1">
            <a:spLocks noChangeArrowheads="1"/>
          </p:cNvSpPr>
          <p:nvPr>
            <p:custDataLst>
              <p:tags r:id="rId54"/>
            </p:custDataLst>
          </p:nvPr>
        </p:nvSpPr>
        <p:spPr bwMode="auto">
          <a:xfrm>
            <a:off x="6659532" y="958851"/>
            <a:ext cx="339788" cy="47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2600" b="1">
                <a:solidFill>
                  <a:srgbClr val="E7E7FF"/>
                </a:solidFill>
              </a:rPr>
              <a:t>4</a:t>
            </a:r>
          </a:p>
        </p:txBody>
      </p:sp>
      <p:sp>
        <p:nvSpPr>
          <p:cNvPr id="2887736" name="Line 56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37" name="Oval 57"/>
          <p:cNvSpPr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76" tIns="38088" rIns="76176" bIns="38088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887738" name="Oval 58"/>
          <p:cNvSpPr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76" tIns="38088" rIns="76176" bIns="38088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ALU</a:t>
            </a:r>
          </a:p>
          <a:p>
            <a:pPr algn="ctr"/>
            <a:r>
              <a:rPr lang="en-US" sz="2400" b="1">
                <a:solidFill>
                  <a:srgbClr val="E7E7FF"/>
                </a:solidFill>
              </a:rPr>
              <a:t>CONTROL</a:t>
            </a:r>
          </a:p>
        </p:txBody>
      </p:sp>
      <p:sp>
        <p:nvSpPr>
          <p:cNvPr id="2887739" name="Freeform 59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5397500" y="9461500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40" name="Freeform 60"/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41" name="Freeform 61"/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42" name="Oval 62"/>
          <p:cNvSpPr>
            <a:spLocks noChangeArrowheads="1"/>
          </p:cNvSpPr>
          <p:nvPr>
            <p:custDataLst>
              <p:tags r:id="rId61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43" name="Text Box 63"/>
          <p:cNvSpPr txBox="1"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5730673" y="11112501"/>
            <a:ext cx="2016529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887744" name="Text Box 64"/>
          <p:cNvSpPr txBox="1">
            <a:spLocks noChangeArrowheads="1"/>
          </p:cNvSpPr>
          <p:nvPr>
            <p:custDataLst>
              <p:tags r:id="rId63"/>
            </p:custDataLst>
          </p:nvPr>
        </p:nvSpPr>
        <p:spPr bwMode="auto">
          <a:xfrm>
            <a:off x="8981631" y="12296777"/>
            <a:ext cx="1902717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887745" name="Oval 65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76" tIns="38088" rIns="76176" bIns="38088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887746" name="Line 66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47" name="Freeform 67"/>
          <p:cNvSpPr>
            <a:spLocks/>
          </p:cNvSpPr>
          <p:nvPr>
            <p:custDataLst>
              <p:tags r:id="rId66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48" name="Oval 68"/>
          <p:cNvSpPr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76176" tIns="38088" rIns="76176" bIns="38088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887749" name="Line 69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50" name="Oval 70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51" name="Freeform 71"/>
          <p:cNvSpPr>
            <a:spLocks/>
          </p:cNvSpPr>
          <p:nvPr>
            <p:custDataLst>
              <p:tags r:id="rId70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52" name="Freeform 72"/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53" name="Freeform 73"/>
          <p:cNvSpPr>
            <a:spLocks/>
          </p:cNvSpPr>
          <p:nvPr>
            <p:custDataLst>
              <p:tags r:id="rId72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54" name="Oval 74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55" name="Freeform 75"/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5397500" y="7112000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56" name="Oval 76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57" name="Text Box 77"/>
          <p:cNvSpPr txBox="1"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5756319" y="5248277"/>
            <a:ext cx="2130342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INSTRUCTION[31-26]</a:t>
            </a:r>
          </a:p>
        </p:txBody>
      </p:sp>
      <p:sp>
        <p:nvSpPr>
          <p:cNvPr id="2887758" name="Text Box 78"/>
          <p:cNvSpPr txBox="1"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5756319" y="6772277"/>
            <a:ext cx="2130342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INSTRUCTION[25-21]</a:t>
            </a:r>
          </a:p>
        </p:txBody>
      </p:sp>
      <p:sp>
        <p:nvSpPr>
          <p:cNvPr id="2887759" name="Oval 79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7760" name="Text Box 80"/>
          <p:cNvSpPr txBox="1"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5756319" y="7407277"/>
            <a:ext cx="2130342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887761" name="Line 81"/>
          <p:cNvSpPr>
            <a:spLocks noChangeShapeType="1"/>
          </p:cNvSpPr>
          <p:nvPr>
            <p:custDataLst>
              <p:tags r:id="rId80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62" name="Text Box 82"/>
          <p:cNvSpPr txBox="1"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718520" y="9147177"/>
            <a:ext cx="1247088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INST[15-11]</a:t>
            </a:r>
          </a:p>
        </p:txBody>
      </p:sp>
      <p:sp>
        <p:nvSpPr>
          <p:cNvPr id="2887763" name="Line 83"/>
          <p:cNvSpPr>
            <a:spLocks noChangeShapeType="1"/>
          </p:cNvSpPr>
          <p:nvPr>
            <p:custDataLst>
              <p:tags r:id="rId82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64" name="Freeform 84"/>
          <p:cNvSpPr>
            <a:spLocks/>
          </p:cNvSpPr>
          <p:nvPr>
            <p:custDataLst>
              <p:tags r:id="rId83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65" name="Oval 85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grpSp>
        <p:nvGrpSpPr>
          <p:cNvPr id="2887766" name="Group 86"/>
          <p:cNvGrpSpPr>
            <a:grpSpLocks/>
          </p:cNvGrpSpPr>
          <p:nvPr>
            <p:custDataLst>
              <p:tags r:id="rId85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887767" name="Arc 87"/>
            <p:cNvSpPr>
              <a:spLocks/>
            </p:cNvSpPr>
            <p:nvPr>
              <p:custDataLst>
                <p:tags r:id="rId113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887768" name="Freeform 88"/>
            <p:cNvSpPr>
              <a:spLocks/>
            </p:cNvSpPr>
            <p:nvPr>
              <p:custDataLst>
                <p:tags r:id="rId114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887769" name="Line 89"/>
          <p:cNvSpPr>
            <a:spLocks noChangeShapeType="1"/>
          </p:cNvSpPr>
          <p:nvPr>
            <p:custDataLst>
              <p:tags r:id="rId86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70" name="Line 90"/>
          <p:cNvSpPr>
            <a:spLocks noChangeShapeType="1"/>
          </p:cNvSpPr>
          <p:nvPr>
            <p:custDataLst>
              <p:tags r:id="rId87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71" name="Text Box 91"/>
          <p:cNvSpPr txBox="1"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18336470" y="5216527"/>
            <a:ext cx="979387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887772" name="Freeform 92"/>
          <p:cNvSpPr>
            <a:spLocks/>
          </p:cNvSpPr>
          <p:nvPr>
            <p:custDataLst>
              <p:tags r:id="rId89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73" name="Freeform 93"/>
          <p:cNvSpPr>
            <a:spLocks/>
          </p:cNvSpPr>
          <p:nvPr>
            <p:custDataLst>
              <p:tags r:id="rId90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74" name="Text Box 94"/>
          <p:cNvSpPr txBox="1"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9711275" y="5241927"/>
            <a:ext cx="1043506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REG_DST</a:t>
            </a:r>
          </a:p>
        </p:txBody>
      </p:sp>
      <p:sp>
        <p:nvSpPr>
          <p:cNvPr id="2887775" name="Line 95"/>
          <p:cNvSpPr>
            <a:spLocks noChangeShapeType="1"/>
          </p:cNvSpPr>
          <p:nvPr>
            <p:custDataLst>
              <p:tags r:id="rId92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76" name="Text Box 96"/>
          <p:cNvSpPr txBox="1"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10407180" y="5791201"/>
            <a:ext cx="1251896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REG_WRITE</a:t>
            </a:r>
          </a:p>
        </p:txBody>
      </p:sp>
      <p:sp>
        <p:nvSpPr>
          <p:cNvPr id="2887777" name="Line 97"/>
          <p:cNvSpPr>
            <a:spLocks noChangeShapeType="1"/>
          </p:cNvSpPr>
          <p:nvPr>
            <p:custDataLst>
              <p:tags r:id="rId94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78" name="Text Box 98"/>
          <p:cNvSpPr txBox="1"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13669712" y="5899151"/>
            <a:ext cx="1041903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ALU_SRC</a:t>
            </a:r>
          </a:p>
        </p:txBody>
      </p:sp>
      <p:sp>
        <p:nvSpPr>
          <p:cNvPr id="2887779" name="Freeform 99"/>
          <p:cNvSpPr>
            <a:spLocks/>
          </p:cNvSpPr>
          <p:nvPr>
            <p:custDataLst>
              <p:tags r:id="rId96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80" name="Text Box 100"/>
          <p:cNvSpPr txBox="1"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15613387" y="5918201"/>
            <a:ext cx="923281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887781" name="Line 101"/>
          <p:cNvSpPr>
            <a:spLocks noChangeShapeType="1"/>
          </p:cNvSpPr>
          <p:nvPr>
            <p:custDataLst>
              <p:tags r:id="rId98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82" name="Line 102"/>
          <p:cNvSpPr>
            <a:spLocks noChangeShapeType="1"/>
          </p:cNvSpPr>
          <p:nvPr>
            <p:custDataLst>
              <p:tags r:id="rId99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83" name="Text Box 103"/>
          <p:cNvSpPr txBox="1"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16796600" y="5661027"/>
            <a:ext cx="2455752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MEM_READ,MEM_WRITE</a:t>
            </a:r>
          </a:p>
        </p:txBody>
      </p:sp>
      <p:sp>
        <p:nvSpPr>
          <p:cNvPr id="2887784" name="Freeform 104"/>
          <p:cNvSpPr>
            <a:spLocks/>
          </p:cNvSpPr>
          <p:nvPr>
            <p:custDataLst>
              <p:tags r:id="rId101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85" name="Text Box 105"/>
          <p:cNvSpPr txBox="1">
            <a:spLocks noChangeArrowheads="1"/>
          </p:cNvSpPr>
          <p:nvPr>
            <p:custDataLst>
              <p:tags r:id="rId102"/>
            </p:custDataLst>
          </p:nvPr>
        </p:nvSpPr>
        <p:spPr bwMode="auto">
          <a:xfrm rot="5400000">
            <a:off x="20396137" y="6142393"/>
            <a:ext cx="1495553" cy="3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6" tIns="38088" rIns="76176" bIns="38088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MEM_TO_REG</a:t>
            </a:r>
          </a:p>
        </p:txBody>
      </p:sp>
      <p:sp>
        <p:nvSpPr>
          <p:cNvPr id="2887786" name="Freeform 106"/>
          <p:cNvSpPr>
            <a:spLocks/>
          </p:cNvSpPr>
          <p:nvPr>
            <p:custDataLst>
              <p:tags r:id="rId103"/>
            </p:custDataLst>
          </p:nvPr>
        </p:nvSpPr>
        <p:spPr bwMode="auto">
          <a:xfrm>
            <a:off x="5397500" y="5588000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87" name="Freeform 107"/>
          <p:cNvSpPr>
            <a:spLocks/>
          </p:cNvSpPr>
          <p:nvPr>
            <p:custDataLst>
              <p:tags r:id="rId104"/>
            </p:custDataLst>
          </p:nvPr>
        </p:nvSpPr>
        <p:spPr bwMode="auto">
          <a:xfrm>
            <a:off x="5397500" y="7747000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88" name="Line 108"/>
          <p:cNvSpPr>
            <a:spLocks noChangeShapeType="1"/>
          </p:cNvSpPr>
          <p:nvPr>
            <p:custDataLst>
              <p:tags r:id="rId105"/>
            </p:custDataLst>
          </p:nvPr>
        </p:nvSpPr>
        <p:spPr bwMode="auto">
          <a:xfrm flipV="1">
            <a:off x="15240000" y="8953500"/>
            <a:ext cx="0" cy="2540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89" name="Line 109"/>
          <p:cNvSpPr>
            <a:spLocks noChangeShapeType="1"/>
          </p:cNvSpPr>
          <p:nvPr>
            <p:custDataLst>
              <p:tags r:id="rId106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90" name="Line 110"/>
          <p:cNvSpPr>
            <a:spLocks noChangeShapeType="1"/>
          </p:cNvSpPr>
          <p:nvPr>
            <p:custDataLst>
              <p:tags r:id="rId107"/>
            </p:custDataLst>
          </p:nvPr>
        </p:nvSpPr>
        <p:spPr bwMode="auto">
          <a:xfrm flipV="1">
            <a:off x="7175500" y="8826500"/>
            <a:ext cx="762000" cy="635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91" name="Line 111"/>
          <p:cNvSpPr>
            <a:spLocks noChangeShapeType="1"/>
          </p:cNvSpPr>
          <p:nvPr>
            <p:custDataLst>
              <p:tags r:id="rId108"/>
            </p:custDataLst>
          </p:nvPr>
        </p:nvSpPr>
        <p:spPr bwMode="auto">
          <a:xfrm>
            <a:off x="13430250" y="9032876"/>
            <a:ext cx="762000" cy="508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92" name="Line 112"/>
          <p:cNvSpPr>
            <a:spLocks noChangeShapeType="1"/>
          </p:cNvSpPr>
          <p:nvPr>
            <p:custDataLst>
              <p:tags r:id="rId109"/>
            </p:custDataLst>
          </p:nvPr>
        </p:nvSpPr>
        <p:spPr bwMode="auto">
          <a:xfrm>
            <a:off x="16208376" y="8524876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93" name="Text Box 113"/>
          <p:cNvSpPr txBox="1"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2575248" y="12658074"/>
            <a:ext cx="9246167" cy="63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6176" tIns="38088" rIns="76176" bIns="38088">
            <a:spAutoFit/>
          </a:bodyPr>
          <a:lstStyle/>
          <a:p>
            <a:r>
              <a:rPr lang="en-US" sz="3600" b="1" dirty="0"/>
              <a:t>Step 4 (R-type): Write result to register</a:t>
            </a:r>
          </a:p>
        </p:txBody>
      </p:sp>
      <p:sp>
        <p:nvSpPr>
          <p:cNvPr id="2887794" name="Line 114"/>
          <p:cNvSpPr>
            <a:spLocks noChangeShapeType="1"/>
          </p:cNvSpPr>
          <p:nvPr>
            <p:custDataLst>
              <p:tags r:id="rId111"/>
            </p:custDataLst>
          </p:nvPr>
        </p:nvSpPr>
        <p:spPr bwMode="auto">
          <a:xfrm>
            <a:off x="18256250" y="12001500"/>
            <a:ext cx="60960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7795" name="Text Box 115"/>
          <p:cNvSpPr txBox="1"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15544604" y="7693027"/>
            <a:ext cx="682823" cy="32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72" tIns="38086" rIns="76172" bIns="38086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9FAE5651-4227-4648-BB5A-F9B70744AE07}" type="slidenum">
              <a:rPr lang="en-US"/>
              <a:pPr/>
              <a:t>18</a:t>
            </a:fld>
            <a:endParaRPr lang="en-US"/>
          </a:p>
        </p:txBody>
      </p:sp>
      <p:sp>
        <p:nvSpPr>
          <p:cNvPr id="288973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985000" y="4321176"/>
            <a:ext cx="13716000" cy="15875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89731" name="Line 3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9271000" y="4321176"/>
            <a:ext cx="0" cy="158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9732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1557000" y="4321176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9733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3843000" y="4321176"/>
            <a:ext cx="0" cy="158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973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46417" y="4591050"/>
            <a:ext cx="2090170" cy="112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OPCODE </a:t>
            </a:r>
          </a:p>
          <a:p>
            <a:pPr algn="ctr"/>
            <a:r>
              <a:rPr lang="en-US" sz="3400" b="1"/>
              <a:t>= 35 or 43</a:t>
            </a:r>
          </a:p>
        </p:txBody>
      </p:sp>
      <p:sp>
        <p:nvSpPr>
          <p:cNvPr id="2889735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400758" y="4845050"/>
            <a:ext cx="671512" cy="60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RT</a:t>
            </a:r>
          </a:p>
        </p:txBody>
      </p:sp>
      <p:sp>
        <p:nvSpPr>
          <p:cNvPr id="2889736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183697" y="4845050"/>
            <a:ext cx="695558" cy="60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RS</a:t>
            </a:r>
          </a:p>
        </p:txBody>
      </p:sp>
      <p:sp>
        <p:nvSpPr>
          <p:cNvPr id="2889737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111500" y="4254500"/>
            <a:ext cx="3698876" cy="173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5400" b="1" dirty="0"/>
              <a:t>Store Instruction</a:t>
            </a:r>
          </a:p>
        </p:txBody>
      </p:sp>
      <p:sp>
        <p:nvSpPr>
          <p:cNvPr id="2889738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225790" y="5921376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31-26</a:t>
            </a:r>
          </a:p>
        </p:txBody>
      </p:sp>
      <p:sp>
        <p:nvSpPr>
          <p:cNvPr id="2889739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553064" y="5921376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25-21</a:t>
            </a:r>
          </a:p>
        </p:txBody>
      </p:sp>
      <p:sp>
        <p:nvSpPr>
          <p:cNvPr id="2889740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1823190" y="5921376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20-16</a:t>
            </a:r>
          </a:p>
        </p:txBody>
      </p:sp>
      <p:sp>
        <p:nvSpPr>
          <p:cNvPr id="2889741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6231610" y="5921376"/>
            <a:ext cx="1283859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15-0</a:t>
            </a:r>
          </a:p>
        </p:txBody>
      </p:sp>
      <p:sp>
        <p:nvSpPr>
          <p:cNvPr id="2889742" name="Line 14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8823838" y="6731000"/>
            <a:ext cx="1234562" cy="73660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9743" name="Line 1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12801600" y="6705600"/>
            <a:ext cx="0" cy="914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9744" name="Line 1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16954500" y="6731000"/>
            <a:ext cx="266700" cy="134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9745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505200" y="7467601"/>
            <a:ext cx="6553200" cy="210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4400" b="1" dirty="0"/>
              <a:t>Base Address Register</a:t>
            </a:r>
          </a:p>
          <a:p>
            <a:pPr algn="l"/>
            <a:r>
              <a:rPr lang="en-US" sz="4400" b="1" dirty="0"/>
              <a:t>(attached to “Read Register 1” input)</a:t>
            </a:r>
          </a:p>
        </p:txBody>
      </p:sp>
      <p:sp>
        <p:nvSpPr>
          <p:cNvPr id="2889746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363200" y="7620001"/>
            <a:ext cx="5219700" cy="3462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4400" b="1" dirty="0"/>
              <a:t>Source register whose value will be stored to memory</a:t>
            </a:r>
          </a:p>
          <a:p>
            <a:pPr algn="l"/>
            <a:r>
              <a:rPr lang="en-US" sz="4400" b="1" dirty="0"/>
              <a:t>(attached to “Read Register 2” input)</a:t>
            </a:r>
          </a:p>
        </p:txBody>
      </p:sp>
      <p:sp>
        <p:nvSpPr>
          <p:cNvPr id="2889747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6116300" y="7924800"/>
            <a:ext cx="5219700" cy="210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4400" b="1" dirty="0"/>
              <a:t>Constant offset</a:t>
            </a:r>
          </a:p>
          <a:p>
            <a:pPr algn="l"/>
            <a:r>
              <a:rPr lang="en-US" sz="4400" b="1" dirty="0"/>
              <a:t>(added to the base address in RS)</a:t>
            </a:r>
          </a:p>
        </p:txBody>
      </p:sp>
      <p:sp>
        <p:nvSpPr>
          <p:cNvPr id="2889748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6006433" y="4845050"/>
            <a:ext cx="1724686" cy="60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OFFSET</a:t>
            </a:r>
          </a:p>
        </p:txBody>
      </p:sp>
      <p:sp>
        <p:nvSpPr>
          <p:cNvPr id="2889749" name="Rectangle 2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048000" y="0"/>
            <a:ext cx="182880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0826" tIns="88830" rIns="180826" bIns="88830" anchor="ctr"/>
          <a:lstStyle/>
          <a:p>
            <a:pPr algn="ctr"/>
            <a:r>
              <a:rPr lang="en-US" sz="7200">
                <a:latin typeface="Arial Narrow" pitchFamily="34" charset="0"/>
              </a:rPr>
              <a:t>I-Type:  Store Instruction</a:t>
            </a:r>
          </a:p>
        </p:txBody>
      </p:sp>
      <p:sp>
        <p:nvSpPr>
          <p:cNvPr id="2889750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111500" y="1615446"/>
            <a:ext cx="4572000" cy="143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4400" b="1" dirty="0"/>
              <a:t>Tells operation to  be performed</a:t>
            </a:r>
          </a:p>
        </p:txBody>
      </p:sp>
      <p:sp>
        <p:nvSpPr>
          <p:cNvPr id="2889751" name="Line 23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 flipH="1" flipV="1">
            <a:off x="7010400" y="2895600"/>
            <a:ext cx="151130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89752" name="Text Box 2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2349500" y="10326626"/>
            <a:ext cx="6096000" cy="2061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2730" tIns="91370" rIns="182730" bIns="91370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CC"/>
                </a:solidFill>
              </a:rPr>
              <a:t>SW r0, 32(r5)</a:t>
            </a:r>
          </a:p>
          <a:p>
            <a:pPr algn="l" eaLnBrk="0" hangingPunct="0">
              <a:spcBef>
                <a:spcPct val="50000"/>
              </a:spcBef>
            </a:pPr>
            <a:r>
              <a:rPr lang="en-US" sz="4800" b="1" dirty="0">
                <a:solidFill>
                  <a:srgbClr val="0000CC"/>
                </a:solidFill>
              </a:rPr>
              <a:t>SW RT, #(RS)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2889753" name="Text Box 2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4909800" y="11082415"/>
            <a:ext cx="5791200" cy="16618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2730" tIns="91370" rIns="182730" bIns="9137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800" b="1" i="1">
                <a:solidFill>
                  <a:srgbClr val="CC0000"/>
                </a:solidFill>
              </a:rPr>
              <a:t>Note: same as  x86 MOV [ebx+32], eax 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051F0BC1-955F-44DC-A32A-A704015FA106}" type="slidenum">
              <a:rPr lang="en-US"/>
              <a:pPr/>
              <a:t>19</a:t>
            </a:fld>
            <a:endParaRPr lang="en-US"/>
          </a:p>
        </p:txBody>
      </p:sp>
      <p:sp>
        <p:nvSpPr>
          <p:cNvPr id="2893826" name="Line 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27" name="Freeform 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2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solidFill>
            <a:srgbClr val="E7E7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/>
              <a:t>INSTRUCTION</a:t>
            </a:r>
          </a:p>
          <a:p>
            <a:pPr defTabSz="1304926"/>
            <a:r>
              <a:rPr lang="en-US" sz="2000" b="1"/>
              <a:t>MEMORY</a:t>
            </a:r>
          </a:p>
        </p:txBody>
      </p:sp>
      <p:sp>
        <p:nvSpPr>
          <p:cNvPr id="2893829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756455" y="6797676"/>
            <a:ext cx="1075469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1600" b="1">
                <a:solidFill>
                  <a:srgbClr val="0066CC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0066CC"/>
                </a:solidFill>
              </a:rPr>
              <a:t>ADDRESS</a:t>
            </a:r>
          </a:p>
        </p:txBody>
      </p:sp>
      <p:sp>
        <p:nvSpPr>
          <p:cNvPr id="2893830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929295" y="9201150"/>
            <a:ext cx="1468205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0066CC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0066CC"/>
                </a:solidFill>
              </a:rPr>
              <a:t>[31-0]</a:t>
            </a:r>
          </a:p>
        </p:txBody>
      </p:sp>
      <p:sp>
        <p:nvSpPr>
          <p:cNvPr id="2893831" name="AutoShap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32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98380" y="870902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3833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149396" y="81216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3834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149396" y="92075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3835" name="Rectangle 1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REGISTERS</a:t>
            </a:r>
          </a:p>
        </p:txBody>
      </p:sp>
      <p:sp>
        <p:nvSpPr>
          <p:cNvPr id="2893836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50327" y="6816727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1</a:t>
            </a:r>
          </a:p>
        </p:txBody>
      </p:sp>
      <p:sp>
        <p:nvSpPr>
          <p:cNvPr id="2893837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950327" y="749935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2</a:t>
            </a:r>
          </a:p>
        </p:txBody>
      </p:sp>
      <p:sp>
        <p:nvSpPr>
          <p:cNvPr id="2893838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950327" y="850900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893839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950326" y="9220201"/>
            <a:ext cx="949324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893840" name="Text Box 1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0760077" y="7210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1</a:t>
            </a:r>
          </a:p>
        </p:txBody>
      </p:sp>
      <p:sp>
        <p:nvSpPr>
          <p:cNvPr id="2893841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760077" y="8734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2</a:t>
            </a:r>
          </a:p>
        </p:txBody>
      </p:sp>
      <p:sp>
        <p:nvSpPr>
          <p:cNvPr id="2893842" name="AutoShape 18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43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3464242" y="9375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3844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3416846" y="8788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3845" name="Text Box 2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3416846" y="98742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3846" name="Freeform 22"/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47" name="Text Box 2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4993335" y="8013700"/>
            <a:ext cx="633033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ALU</a:t>
            </a:r>
          </a:p>
        </p:txBody>
      </p:sp>
      <p:sp>
        <p:nvSpPr>
          <p:cNvPr id="2893848" name="Text Box 2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5544700" y="7693027"/>
            <a:ext cx="682726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  <p:sp>
        <p:nvSpPr>
          <p:cNvPr id="2893849" name="Text Box 2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5261153" y="8359777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3850" name="Rectangle 26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7370427" y="81375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93851" name="Text Box 2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7415305" y="8353427"/>
            <a:ext cx="107546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93852" name="Text Box 28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7454737" y="10493376"/>
            <a:ext cx="799753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93853" name="Text Box 29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9676969" y="8226426"/>
            <a:ext cx="681131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93854" name="AutoShape 30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3855" name="Text Box 31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8128546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3856" name="Text Box 32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9414420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3857" name="Line 33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58" name="Oval 34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59" name="Line 35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60" name="Line 36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61" name="Freeform 37"/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62" name="Oval 38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63" name="Freeform 39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64" name="Freeform 40"/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65" name="Text Box 41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8041538" y="172402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ADDER</a:t>
            </a:r>
          </a:p>
        </p:txBody>
      </p:sp>
      <p:sp>
        <p:nvSpPr>
          <p:cNvPr id="2893866" name="Text Box 42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8330129" y="140970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0066CC"/>
                </a:solidFill>
              </a:rPr>
              <a:t>RESULT</a:t>
            </a:r>
          </a:p>
        </p:txBody>
      </p:sp>
      <p:sp>
        <p:nvSpPr>
          <p:cNvPr id="2893867" name="Freeform 43"/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68" name="Text Box 44"/>
          <p:cNvSpPr txBox="1"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6233038" y="320357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93869" name="Text Box 45"/>
          <p:cNvSpPr txBox="1"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16521629" y="288925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3870" name="Rectangle 46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71" name="Text Box 47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4079953" y="4219576"/>
            <a:ext cx="491969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PC</a:t>
            </a:r>
          </a:p>
        </p:txBody>
      </p:sp>
      <p:sp>
        <p:nvSpPr>
          <p:cNvPr id="2893872" name="AutoShape 48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73" name="Text Box 49"/>
          <p:cNvSpPr txBox="1"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19025254" y="2298700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3874" name="Text Box 50"/>
          <p:cNvSpPr txBox="1"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18976270" y="17113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3875" name="Text Box 51"/>
          <p:cNvSpPr txBox="1"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18976270" y="28003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3876" name="Line 52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77" name="Freeform 53"/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78" name="Oval 54"/>
          <p:cNvSpPr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79" name="Line 55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80" name="Freeform 56"/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81" name="Oval 57"/>
          <p:cNvSpPr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82" name="Text Box 58"/>
          <p:cNvSpPr txBox="1"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6659580" y="958851"/>
            <a:ext cx="339691" cy="4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6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893883" name="Line 59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84" name="Oval 60"/>
          <p:cNvSpPr>
            <a:spLocks noChangeArrowheads="1"/>
          </p:cNvSpPr>
          <p:nvPr>
            <p:custDataLst>
              <p:tags r:id="rId59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893885" name="Oval 61"/>
          <p:cNvSpPr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ALU</a:t>
            </a:r>
          </a:p>
          <a:p>
            <a:pPr algn="ctr"/>
            <a:r>
              <a:rPr lang="en-US" sz="2400" b="1">
                <a:solidFill>
                  <a:srgbClr val="E7E7FF"/>
                </a:solidFill>
              </a:rPr>
              <a:t>CONTROL</a:t>
            </a:r>
          </a:p>
        </p:txBody>
      </p:sp>
      <p:sp>
        <p:nvSpPr>
          <p:cNvPr id="2893886" name="Freeform 62"/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5397500" y="9461500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87" name="Freeform 63"/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88" name="Freeform 64"/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89" name="Oval 65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90" name="Text Box 66"/>
          <p:cNvSpPr txBox="1"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5730722" y="11112501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INSTRUCTION[15-0]</a:t>
            </a:r>
          </a:p>
        </p:txBody>
      </p:sp>
      <p:sp>
        <p:nvSpPr>
          <p:cNvPr id="2893891" name="Text Box 67"/>
          <p:cNvSpPr txBox="1"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8981678" y="12296777"/>
            <a:ext cx="190262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893892" name="Oval 68"/>
          <p:cNvSpPr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893893" name="Line 69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94" name="Freeform 70"/>
          <p:cNvSpPr>
            <a:spLocks/>
          </p:cNvSpPr>
          <p:nvPr>
            <p:custDataLst>
              <p:tags r:id="rId69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95" name="Oval 71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CON TROL</a:t>
            </a:r>
          </a:p>
        </p:txBody>
      </p:sp>
      <p:sp>
        <p:nvSpPr>
          <p:cNvPr id="2893896" name="Line 72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97" name="Oval 73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898" name="Freeform 74"/>
          <p:cNvSpPr>
            <a:spLocks/>
          </p:cNvSpPr>
          <p:nvPr>
            <p:custDataLst>
              <p:tags r:id="rId73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899" name="Freeform 75"/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00" name="Freeform 76"/>
          <p:cNvSpPr>
            <a:spLocks/>
          </p:cNvSpPr>
          <p:nvPr>
            <p:custDataLst>
              <p:tags r:id="rId75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01" name="Freeform 77"/>
          <p:cNvSpPr>
            <a:spLocks/>
          </p:cNvSpPr>
          <p:nvPr>
            <p:custDataLst>
              <p:tags r:id="rId76"/>
            </p:custDataLst>
          </p:nvPr>
        </p:nvSpPr>
        <p:spPr bwMode="auto">
          <a:xfrm>
            <a:off x="5397500" y="5588000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02" name="Oval 78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903" name="Freeform 79"/>
          <p:cNvSpPr>
            <a:spLocks/>
          </p:cNvSpPr>
          <p:nvPr>
            <p:custDataLst>
              <p:tags r:id="rId78"/>
            </p:custDataLst>
          </p:nvPr>
        </p:nvSpPr>
        <p:spPr bwMode="auto">
          <a:xfrm>
            <a:off x="5397500" y="7112000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04" name="Oval 80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905" name="Text Box 81"/>
          <p:cNvSpPr txBox="1"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5756367" y="5248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INSTRUCTION[31-26]</a:t>
            </a:r>
          </a:p>
        </p:txBody>
      </p:sp>
      <p:sp>
        <p:nvSpPr>
          <p:cNvPr id="2893906" name="Text Box 82"/>
          <p:cNvSpPr txBox="1"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756367" y="6772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INSTRUCTION[25-21]</a:t>
            </a:r>
          </a:p>
        </p:txBody>
      </p:sp>
      <p:sp>
        <p:nvSpPr>
          <p:cNvPr id="2893907" name="Freeform 83"/>
          <p:cNvSpPr>
            <a:spLocks/>
          </p:cNvSpPr>
          <p:nvPr>
            <p:custDataLst>
              <p:tags r:id="rId82"/>
            </p:custDataLst>
          </p:nvPr>
        </p:nvSpPr>
        <p:spPr bwMode="auto">
          <a:xfrm>
            <a:off x="5397500" y="7747000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08" name="Oval 84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909" name="Text Box 85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5756367" y="7407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INSTRUCTION[20-16]</a:t>
            </a:r>
          </a:p>
        </p:txBody>
      </p:sp>
      <p:sp>
        <p:nvSpPr>
          <p:cNvPr id="2893910" name="Text Box 86"/>
          <p:cNvSpPr txBox="1"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5718568" y="9147177"/>
            <a:ext cx="1246991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893911" name="Line 87"/>
          <p:cNvSpPr>
            <a:spLocks noChangeShapeType="1"/>
          </p:cNvSpPr>
          <p:nvPr>
            <p:custDataLst>
              <p:tags r:id="rId86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12" name="Oval 88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grpSp>
        <p:nvGrpSpPr>
          <p:cNvPr id="2893913" name="Group 89"/>
          <p:cNvGrpSpPr>
            <a:grpSpLocks/>
          </p:cNvGrpSpPr>
          <p:nvPr>
            <p:custDataLst>
              <p:tags r:id="rId88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893914" name="Arc 90"/>
            <p:cNvSpPr>
              <a:spLocks/>
            </p:cNvSpPr>
            <p:nvPr>
              <p:custDataLst>
                <p:tags r:id="rId116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893915" name="Freeform 91"/>
            <p:cNvSpPr>
              <a:spLocks/>
            </p:cNvSpPr>
            <p:nvPr>
              <p:custDataLst>
                <p:tags r:id="rId117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893916" name="Line 92"/>
          <p:cNvSpPr>
            <a:spLocks noChangeShapeType="1"/>
          </p:cNvSpPr>
          <p:nvPr>
            <p:custDataLst>
              <p:tags r:id="rId89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17" name="Line 93"/>
          <p:cNvSpPr>
            <a:spLocks noChangeShapeType="1"/>
          </p:cNvSpPr>
          <p:nvPr>
            <p:custDataLst>
              <p:tags r:id="rId90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18" name="Text Box 94"/>
          <p:cNvSpPr txBox="1"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18336519" y="5216527"/>
            <a:ext cx="97929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893919" name="Freeform 95"/>
          <p:cNvSpPr>
            <a:spLocks/>
          </p:cNvSpPr>
          <p:nvPr>
            <p:custDataLst>
              <p:tags r:id="rId92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20" name="Freeform 96"/>
          <p:cNvSpPr>
            <a:spLocks/>
          </p:cNvSpPr>
          <p:nvPr>
            <p:custDataLst>
              <p:tags r:id="rId93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21" name="Text Box 97"/>
          <p:cNvSpPr txBox="1"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9711323" y="5241927"/>
            <a:ext cx="104340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REG_DST</a:t>
            </a:r>
          </a:p>
        </p:txBody>
      </p:sp>
      <p:sp>
        <p:nvSpPr>
          <p:cNvPr id="2893922" name="Line 98"/>
          <p:cNvSpPr>
            <a:spLocks noChangeShapeType="1"/>
          </p:cNvSpPr>
          <p:nvPr>
            <p:custDataLst>
              <p:tags r:id="rId95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23" name="Text Box 9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10407228" y="5791201"/>
            <a:ext cx="125179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REG_WRITE</a:t>
            </a:r>
          </a:p>
        </p:txBody>
      </p:sp>
      <p:sp>
        <p:nvSpPr>
          <p:cNvPr id="2893924" name="Line 100"/>
          <p:cNvSpPr>
            <a:spLocks noChangeShapeType="1"/>
          </p:cNvSpPr>
          <p:nvPr>
            <p:custDataLst>
              <p:tags r:id="rId97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25" name="Text Box 101"/>
          <p:cNvSpPr txBox="1"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13669761" y="5899151"/>
            <a:ext cx="104180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ALU_SRC</a:t>
            </a:r>
          </a:p>
        </p:txBody>
      </p:sp>
      <p:sp>
        <p:nvSpPr>
          <p:cNvPr id="2893926" name="Line 102"/>
          <p:cNvSpPr>
            <a:spLocks noChangeShapeType="1"/>
          </p:cNvSpPr>
          <p:nvPr>
            <p:custDataLst>
              <p:tags r:id="rId99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27" name="Freeform 103"/>
          <p:cNvSpPr>
            <a:spLocks/>
          </p:cNvSpPr>
          <p:nvPr>
            <p:custDataLst>
              <p:tags r:id="rId100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28" name="Text Box 104"/>
          <p:cNvSpPr txBox="1"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15613436" y="5918201"/>
            <a:ext cx="923184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ALU_OP</a:t>
            </a:r>
          </a:p>
        </p:txBody>
      </p:sp>
      <p:sp>
        <p:nvSpPr>
          <p:cNvPr id="2893929" name="Line 105"/>
          <p:cNvSpPr>
            <a:spLocks noChangeShapeType="1"/>
          </p:cNvSpPr>
          <p:nvPr>
            <p:custDataLst>
              <p:tags r:id="rId102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30" name="Line 106"/>
          <p:cNvSpPr>
            <a:spLocks noChangeShapeType="1"/>
          </p:cNvSpPr>
          <p:nvPr>
            <p:custDataLst>
              <p:tags r:id="rId103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31" name="Text Box 107"/>
          <p:cNvSpPr txBox="1"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16796648" y="5661027"/>
            <a:ext cx="245565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MEM_READ,MEM_WRITE</a:t>
            </a:r>
          </a:p>
        </p:txBody>
      </p:sp>
      <p:sp>
        <p:nvSpPr>
          <p:cNvPr id="2893932" name="Freeform 108"/>
          <p:cNvSpPr>
            <a:spLocks/>
          </p:cNvSpPr>
          <p:nvPr>
            <p:custDataLst>
              <p:tags r:id="rId105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33" name="Text Box 109"/>
          <p:cNvSpPr txBox="1">
            <a:spLocks noChangeArrowheads="1"/>
          </p:cNvSpPr>
          <p:nvPr>
            <p:custDataLst>
              <p:tags r:id="rId106"/>
            </p:custDataLst>
          </p:nvPr>
        </p:nvSpPr>
        <p:spPr bwMode="auto">
          <a:xfrm rot="5400000">
            <a:off x="20396186" y="6142417"/>
            <a:ext cx="149545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MEM_TO_REG</a:t>
            </a:r>
          </a:p>
        </p:txBody>
      </p:sp>
      <p:sp>
        <p:nvSpPr>
          <p:cNvPr id="2893934" name="Line 110"/>
          <p:cNvSpPr>
            <a:spLocks noChangeShapeType="1"/>
          </p:cNvSpPr>
          <p:nvPr>
            <p:custDataLst>
              <p:tags r:id="rId107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35" name="Line 111"/>
          <p:cNvSpPr>
            <a:spLocks noChangeShapeType="1"/>
          </p:cNvSpPr>
          <p:nvPr>
            <p:custDataLst>
              <p:tags r:id="rId108"/>
            </p:custDataLst>
          </p:nvPr>
        </p:nvSpPr>
        <p:spPr bwMode="auto">
          <a:xfrm>
            <a:off x="18986500" y="1905000"/>
            <a:ext cx="762000" cy="571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36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2501900" y="11797826"/>
            <a:ext cx="6153150" cy="118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3600" b="1" dirty="0"/>
              <a:t>Step 1 (store): Fetch instruction and advance PC</a:t>
            </a:r>
          </a:p>
        </p:txBody>
      </p:sp>
      <p:sp>
        <p:nvSpPr>
          <p:cNvPr id="2893937" name="AutoShape 113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18945226" y="1358900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3938" name="Freeform 114"/>
          <p:cNvSpPr>
            <a:spLocks/>
          </p:cNvSpPr>
          <p:nvPr>
            <p:custDataLst>
              <p:tags r:id="rId111"/>
            </p:custDataLst>
          </p:nvPr>
        </p:nvSpPr>
        <p:spPr bwMode="auto">
          <a:xfrm>
            <a:off x="4267200" y="4572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3939" name="Text Box 115"/>
          <p:cNvSpPr txBox="1"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19082404" y="2263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893940" name="Text Box 116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19033420" y="1676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893941" name="Text Box 117"/>
          <p:cNvSpPr txBox="1"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19033420" y="27654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893942" name="Line 118"/>
          <p:cNvSpPr>
            <a:spLocks noChangeShapeType="1"/>
          </p:cNvSpPr>
          <p:nvPr>
            <p:custDataLst>
              <p:tags r:id="rId115"/>
            </p:custDataLst>
          </p:nvPr>
        </p:nvSpPr>
        <p:spPr bwMode="auto">
          <a:xfrm>
            <a:off x="18897600" y="1870076"/>
            <a:ext cx="7620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4749CD28-D42C-4DCC-AC02-857219CC12C3}" type="slidenum">
              <a:rPr lang="en-US"/>
              <a:pPr/>
              <a:t>20</a:t>
            </a:fld>
            <a:endParaRPr lang="en-US"/>
          </a:p>
        </p:txBody>
      </p:sp>
      <p:sp>
        <p:nvSpPr>
          <p:cNvPr id="2895874" name="Line 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75" name="Freeform 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76" name="Freeform 4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5397500" y="7750176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7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INSTRUCTION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9587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756455" y="6797676"/>
            <a:ext cx="1075469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9587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29295" y="9201150"/>
            <a:ext cx="1468205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[31-0]</a:t>
            </a:r>
          </a:p>
        </p:txBody>
      </p:sp>
      <p:sp>
        <p:nvSpPr>
          <p:cNvPr id="2895880" name="Oval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88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8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83" name="Freeform 11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84" name="Oval 1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885" name="Freeform 13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86" name="Freeform 14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87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041538" y="172402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95888" name="Text Box 1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330129" y="140970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5889" name="Freeform 17"/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90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6233038" y="320357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95891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6521629" y="288925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5892" name="Rectangle 2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893" name="Text Box 2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079953" y="4219576"/>
            <a:ext cx="491969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PC</a:t>
            </a:r>
          </a:p>
        </p:txBody>
      </p:sp>
      <p:sp>
        <p:nvSpPr>
          <p:cNvPr id="2895894" name="AutoShape 22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895" name="Text Box 2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9025254" y="2298700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5896" name="Text Box 2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8976270" y="17113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5897" name="Text Box 2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8976270" y="28003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5898" name="Line 26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899" name="Line 27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00" name="Freeform 28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01" name="Oval 29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02" name="Line 30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03" name="Freeform 31"/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04" name="Oval 32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05" name="Text Box 33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6659580" y="958851"/>
            <a:ext cx="339691" cy="4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600" b="1">
                <a:solidFill>
                  <a:srgbClr val="E7E7FF"/>
                </a:solidFill>
              </a:rPr>
              <a:t>4</a:t>
            </a:r>
          </a:p>
        </p:txBody>
      </p:sp>
      <p:sp>
        <p:nvSpPr>
          <p:cNvPr id="2895906" name="Line 34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07" name="Oval 35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895908" name="Oval 36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ALU</a:t>
            </a:r>
          </a:p>
          <a:p>
            <a:pPr algn="ctr"/>
            <a:r>
              <a:rPr lang="en-US" sz="2400" b="1">
                <a:solidFill>
                  <a:srgbClr val="E7E7FF"/>
                </a:solidFill>
              </a:rPr>
              <a:t>CONTROL</a:t>
            </a:r>
          </a:p>
        </p:txBody>
      </p:sp>
      <p:sp>
        <p:nvSpPr>
          <p:cNvPr id="2895909" name="Freeform 37"/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10" name="Freeform 38"/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11" name="Oval 39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12" name="Text Box 40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5730722" y="11112501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895913" name="Text Box 41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8981678" y="12296777"/>
            <a:ext cx="190262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895914" name="Oval 42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895915" name="Line 43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16" name="Freeform 44"/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17" name="Oval 45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895918" name="Line 46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19" name="Oval 4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20" name="Freeform 48"/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21" name="Freeform 49"/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22" name="Freeform 50"/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23" name="Oval 51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24" name="Oval 52"/>
          <p:cNvSpPr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25" name="Oval 53"/>
          <p:cNvSpPr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26" name="Text Box 54"/>
          <p:cNvSpPr txBox="1"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5756367" y="7407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895927" name="Line 55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28" name="Text Box 56"/>
          <p:cNvSpPr txBox="1"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5718568" y="9147177"/>
            <a:ext cx="1246991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895929" name="Line 57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grpSp>
        <p:nvGrpSpPr>
          <p:cNvPr id="2895930" name="Group 58"/>
          <p:cNvGrpSpPr>
            <a:grpSpLocks/>
          </p:cNvGrpSpPr>
          <p:nvPr>
            <p:custDataLst>
              <p:tags r:id="rId57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895931" name="Arc 59"/>
            <p:cNvSpPr>
              <a:spLocks/>
            </p:cNvSpPr>
            <p:nvPr>
              <p:custDataLst>
                <p:tags r:id="rId116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895932" name="Freeform 60"/>
            <p:cNvSpPr>
              <a:spLocks/>
            </p:cNvSpPr>
            <p:nvPr>
              <p:custDataLst>
                <p:tags r:id="rId117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895933" name="Line 61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34" name="Line 62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35" name="Text Box 63"/>
          <p:cNvSpPr txBox="1"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18336519" y="5216527"/>
            <a:ext cx="97929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895936" name="Freeform 64"/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37" name="Freeform 65"/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38" name="Text Box 66"/>
          <p:cNvSpPr txBox="1">
            <a:spLocks noChangeArrowheads="1"/>
          </p:cNvSpPr>
          <p:nvPr>
            <p:custDataLst>
              <p:tags r:id="rId63"/>
            </p:custDataLst>
          </p:nvPr>
        </p:nvSpPr>
        <p:spPr bwMode="auto">
          <a:xfrm>
            <a:off x="9711323" y="5241927"/>
            <a:ext cx="104340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REG_DST</a:t>
            </a:r>
          </a:p>
        </p:txBody>
      </p:sp>
      <p:sp>
        <p:nvSpPr>
          <p:cNvPr id="2895939" name="Line 67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40" name="Text Box 68"/>
          <p:cNvSpPr txBox="1"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10407228" y="5791201"/>
            <a:ext cx="125179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1"/>
                </a:solidFill>
              </a:rPr>
              <a:t>REG_WRITE</a:t>
            </a:r>
          </a:p>
        </p:txBody>
      </p:sp>
      <p:sp>
        <p:nvSpPr>
          <p:cNvPr id="2895941" name="Line 69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42" name="Text Box 70"/>
          <p:cNvSpPr txBox="1"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13669761" y="5899151"/>
            <a:ext cx="104180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ALU_SRC</a:t>
            </a:r>
          </a:p>
        </p:txBody>
      </p:sp>
      <p:sp>
        <p:nvSpPr>
          <p:cNvPr id="2895943" name="Line 71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44" name="Freeform 72"/>
          <p:cNvSpPr>
            <a:spLocks/>
          </p:cNvSpPr>
          <p:nvPr>
            <p:custDataLst>
              <p:tags r:id="rId69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45" name="Text Box 73"/>
          <p:cNvSpPr txBox="1"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15613436" y="5918201"/>
            <a:ext cx="923184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895946" name="Line 74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47" name="Line 75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48" name="Text Box 76"/>
          <p:cNvSpPr txBox="1"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16796648" y="5661027"/>
            <a:ext cx="245565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1"/>
                </a:solidFill>
              </a:rPr>
              <a:t>MEM_READ</a:t>
            </a:r>
            <a:r>
              <a:rPr lang="en-US" sz="1600" b="1">
                <a:solidFill>
                  <a:srgbClr val="0000CC"/>
                </a:solidFill>
              </a:rPr>
              <a:t>,MEM_WRITE</a:t>
            </a:r>
          </a:p>
        </p:txBody>
      </p:sp>
      <p:sp>
        <p:nvSpPr>
          <p:cNvPr id="2895949" name="Freeform 77"/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50" name="Text Box 78"/>
          <p:cNvSpPr txBox="1">
            <a:spLocks noChangeArrowheads="1"/>
          </p:cNvSpPr>
          <p:nvPr>
            <p:custDataLst>
              <p:tags r:id="rId75"/>
            </p:custDataLst>
          </p:nvPr>
        </p:nvSpPr>
        <p:spPr bwMode="auto">
          <a:xfrm rot="5400000">
            <a:off x="20396186" y="6142417"/>
            <a:ext cx="149545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C0C0C0"/>
                </a:solidFill>
              </a:rPr>
              <a:t>MEM_TO_REG</a:t>
            </a:r>
          </a:p>
        </p:txBody>
      </p:sp>
      <p:sp>
        <p:nvSpPr>
          <p:cNvPr id="2895951" name="Rectangle 79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/>
              <a:t>REGISTERS</a:t>
            </a:r>
          </a:p>
        </p:txBody>
      </p:sp>
      <p:sp>
        <p:nvSpPr>
          <p:cNvPr id="2895952" name="Text Box 80"/>
          <p:cNvSpPr txBox="1"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950327" y="6816727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1</a:t>
            </a:r>
          </a:p>
        </p:txBody>
      </p:sp>
      <p:sp>
        <p:nvSpPr>
          <p:cNvPr id="2895953" name="Text Box 81"/>
          <p:cNvSpPr txBox="1"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950327" y="749935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2</a:t>
            </a:r>
          </a:p>
        </p:txBody>
      </p:sp>
      <p:sp>
        <p:nvSpPr>
          <p:cNvPr id="2895954" name="Text Box 82"/>
          <p:cNvSpPr txBox="1"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950327" y="850900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895955" name="Text Box 83"/>
          <p:cNvSpPr txBox="1"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950326" y="9220201"/>
            <a:ext cx="949324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895956" name="Text Box 84"/>
          <p:cNvSpPr txBox="1"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10760077" y="7210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1</a:t>
            </a:r>
          </a:p>
        </p:txBody>
      </p:sp>
      <p:sp>
        <p:nvSpPr>
          <p:cNvPr id="2895957" name="Text Box 85"/>
          <p:cNvSpPr txBox="1"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10760077" y="8734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2</a:t>
            </a:r>
          </a:p>
        </p:txBody>
      </p:sp>
      <p:sp>
        <p:nvSpPr>
          <p:cNvPr id="2895958" name="Freeform 86"/>
          <p:cNvSpPr>
            <a:spLocks/>
          </p:cNvSpPr>
          <p:nvPr>
            <p:custDataLst>
              <p:tags r:id="rId83"/>
            </p:custDataLst>
          </p:nvPr>
        </p:nvSpPr>
        <p:spPr bwMode="auto">
          <a:xfrm>
            <a:off x="5397500" y="9464676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59" name="Text Box 87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5730722" y="11115677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895960" name="Freeform 88"/>
          <p:cNvSpPr>
            <a:spLocks/>
          </p:cNvSpPr>
          <p:nvPr>
            <p:custDataLst>
              <p:tags r:id="rId85"/>
            </p:custDataLst>
          </p:nvPr>
        </p:nvSpPr>
        <p:spPr bwMode="auto">
          <a:xfrm>
            <a:off x="5397500" y="5591176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61" name="Freeform 89"/>
          <p:cNvSpPr>
            <a:spLocks/>
          </p:cNvSpPr>
          <p:nvPr>
            <p:custDataLst>
              <p:tags r:id="rId86"/>
            </p:custDataLst>
          </p:nvPr>
        </p:nvSpPr>
        <p:spPr bwMode="auto">
          <a:xfrm>
            <a:off x="5397500" y="7115176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62" name="Text Box 90"/>
          <p:cNvSpPr txBox="1"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5756367" y="5251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INSTRUCTION[31-26]</a:t>
            </a:r>
          </a:p>
        </p:txBody>
      </p:sp>
      <p:sp>
        <p:nvSpPr>
          <p:cNvPr id="2895963" name="Text Box 91"/>
          <p:cNvSpPr txBox="1"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5756367" y="6775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INSTRUCTION[25-21]</a:t>
            </a:r>
          </a:p>
        </p:txBody>
      </p:sp>
      <p:sp>
        <p:nvSpPr>
          <p:cNvPr id="2895964" name="Text Box 92"/>
          <p:cNvSpPr txBox="1"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5756367" y="7410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895965" name="Rectangle 93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17373600" y="8137526"/>
            <a:ext cx="3035300" cy="303530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95966" name="Text Box 94"/>
          <p:cNvSpPr txBox="1"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17418479" y="8353427"/>
            <a:ext cx="107546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95967" name="Text Box 95"/>
          <p:cNvSpPr txBox="1"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17457911" y="10493376"/>
            <a:ext cx="799753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95968" name="Text Box 96"/>
          <p:cNvSpPr txBox="1"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19676969" y="8226426"/>
            <a:ext cx="681131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95969" name="Freeform 97"/>
          <p:cNvSpPr>
            <a:spLocks/>
          </p:cNvSpPr>
          <p:nvPr>
            <p:custDataLst>
              <p:tags r:id="rId94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70" name="Text Box 98"/>
          <p:cNvSpPr txBox="1"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14993335" y="8013700"/>
            <a:ext cx="633033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ALU</a:t>
            </a:r>
          </a:p>
        </p:txBody>
      </p:sp>
      <p:sp>
        <p:nvSpPr>
          <p:cNvPr id="2895971" name="Text Box 9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15261153" y="8359777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5972" name="Oval 100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73" name="Line 101"/>
          <p:cNvSpPr>
            <a:spLocks noChangeShapeType="1"/>
          </p:cNvSpPr>
          <p:nvPr>
            <p:custDataLst>
              <p:tags r:id="rId98"/>
            </p:custDataLst>
          </p:nvPr>
        </p:nvSpPr>
        <p:spPr bwMode="auto">
          <a:xfrm>
            <a:off x="16208376" y="8524876"/>
            <a:ext cx="6096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74" name="Text Box 102"/>
          <p:cNvSpPr txBox="1"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15544700" y="7693027"/>
            <a:ext cx="682726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  <p:sp>
        <p:nvSpPr>
          <p:cNvPr id="2895975" name="AutoShape 103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76" name="Text Box 104"/>
          <p:cNvSpPr txBox="1"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13464242" y="9375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5977" name="Text Box 105"/>
          <p:cNvSpPr txBox="1"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13416846" y="8788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5978" name="Text Box 106"/>
          <p:cNvSpPr txBox="1"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13416846" y="98742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5979" name="Line 107"/>
          <p:cNvSpPr>
            <a:spLocks noChangeShapeType="1"/>
          </p:cNvSpPr>
          <p:nvPr>
            <p:custDataLst>
              <p:tags r:id="rId104"/>
            </p:custDataLst>
          </p:nvPr>
        </p:nvSpPr>
        <p:spPr bwMode="auto">
          <a:xfrm flipV="1">
            <a:off x="13439776" y="9556750"/>
            <a:ext cx="762000" cy="5334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80" name="Text Box 108"/>
          <p:cNvSpPr txBox="1"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1995886" y="11640840"/>
            <a:ext cx="5981700" cy="118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3600" b="1" dirty="0"/>
              <a:t>Step 2 (store): Read register values and set control signals</a:t>
            </a:r>
          </a:p>
        </p:txBody>
      </p:sp>
      <p:sp>
        <p:nvSpPr>
          <p:cNvPr id="2895981" name="AutoShape 109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82" name="Text Box 110"/>
          <p:cNvSpPr txBox="1"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98380" y="870902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5983" name="Text Box 111"/>
          <p:cNvSpPr txBox="1"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49396" y="81216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5984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149396" y="92075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5985" name="Oval 113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5986" name="Line 114"/>
          <p:cNvSpPr>
            <a:spLocks noChangeShapeType="1"/>
          </p:cNvSpPr>
          <p:nvPr>
            <p:custDataLst>
              <p:tags r:id="rId111"/>
            </p:custDataLst>
          </p:nvPr>
        </p:nvSpPr>
        <p:spPr bwMode="auto">
          <a:xfrm>
            <a:off x="7175500" y="8382000"/>
            <a:ext cx="762000" cy="444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5987" name="AutoShape 115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5988" name="Text Box 116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18128546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5989" name="Text Box 117"/>
          <p:cNvSpPr txBox="1"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19414420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5990" name="Line 118"/>
          <p:cNvSpPr>
            <a:spLocks noChangeShapeType="1"/>
          </p:cNvSpPr>
          <p:nvPr>
            <p:custDataLst>
              <p:tags r:id="rId115"/>
            </p:custDataLst>
          </p:nvPr>
        </p:nvSpPr>
        <p:spPr bwMode="auto">
          <a:xfrm flipV="1">
            <a:off x="18869026" y="12001500"/>
            <a:ext cx="69850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EB40AEBB-AA69-4847-B795-8BAAAA3027FD}" type="slidenum">
              <a:rPr lang="en-US"/>
              <a:pPr/>
              <a:t>21</a:t>
            </a:fld>
            <a:endParaRPr lang="en-US"/>
          </a:p>
        </p:txBody>
      </p:sp>
      <p:sp>
        <p:nvSpPr>
          <p:cNvPr id="28979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INSTRUCTION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97923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6455" y="6797676"/>
            <a:ext cx="1075469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97924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9295" y="9201150"/>
            <a:ext cx="1468205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[31-0]</a:t>
            </a:r>
          </a:p>
        </p:txBody>
      </p:sp>
      <p:sp>
        <p:nvSpPr>
          <p:cNvPr id="2897925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2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27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28" name="Freeform 8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29" name="Oval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30" name="Freeform 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31" name="Freeform 11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32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041538" y="172402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97933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330129" y="140970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7934" name="Freeform 14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35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6233038" y="320357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97936" name="Text Box 1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6521629" y="288925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7937" name="Rectangle 1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38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079953" y="4219576"/>
            <a:ext cx="491969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PC</a:t>
            </a:r>
          </a:p>
        </p:txBody>
      </p:sp>
      <p:sp>
        <p:nvSpPr>
          <p:cNvPr id="2897939" name="AutoShape 1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40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9025254" y="2298700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7941" name="Text Box 2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8976270" y="17113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7942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8976270" y="28003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7943" name="Line 23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44" name="Line 24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45" name="Freeform 25"/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46" name="Oval 26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47" name="Line 27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48" name="Freeform 28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49" name="Oval 29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50" name="Text Box 30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659580" y="958851"/>
            <a:ext cx="339691" cy="4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600" b="1">
                <a:solidFill>
                  <a:srgbClr val="E7E7FF"/>
                </a:solidFill>
              </a:rPr>
              <a:t>4</a:t>
            </a:r>
          </a:p>
        </p:txBody>
      </p:sp>
      <p:sp>
        <p:nvSpPr>
          <p:cNvPr id="2897951" name="Line 31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52" name="Oval 32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/>
              <a:t>Sign</a:t>
            </a:r>
          </a:p>
          <a:p>
            <a:pPr algn="ctr"/>
            <a:r>
              <a:rPr lang="en-US" sz="2000" b="1"/>
              <a:t>Extend</a:t>
            </a:r>
          </a:p>
        </p:txBody>
      </p:sp>
      <p:sp>
        <p:nvSpPr>
          <p:cNvPr id="2897953" name="Oval 33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solidFill>
            <a:srgbClr val="BBE0E3"/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/>
              <a:t>ALU</a:t>
            </a:r>
          </a:p>
          <a:p>
            <a:pPr algn="ctr"/>
            <a:r>
              <a:rPr lang="en-US" sz="2400" b="1"/>
              <a:t>CONTROL</a:t>
            </a:r>
          </a:p>
        </p:txBody>
      </p:sp>
      <p:sp>
        <p:nvSpPr>
          <p:cNvPr id="2897954" name="Freeform 34"/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55" name="Freeform 35"/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56" name="Oval 36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57" name="Text Box 37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5730722" y="11112501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897958" name="Text Box 38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8981678" y="12296777"/>
            <a:ext cx="190262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897959" name="Oval 39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897960" name="Line 40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61" name="Freeform 41"/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62" name="Oval 42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897963" name="Line 43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64" name="Oval 44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65" name="Freeform 45"/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66" name="Freeform 46"/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67" name="Freeform 47"/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68" name="Oval 48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69" name="Oval 49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70" name="Oval 50"/>
          <p:cNvSpPr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7971" name="Text Box 51"/>
          <p:cNvSpPr txBox="1"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5756367" y="7407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897972" name="Line 52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73" name="Text Box 53"/>
          <p:cNvSpPr txBox="1"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5718568" y="9147177"/>
            <a:ext cx="1246991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897974" name="Line 54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grpSp>
        <p:nvGrpSpPr>
          <p:cNvPr id="2897975" name="Group 55"/>
          <p:cNvGrpSpPr>
            <a:grpSpLocks/>
          </p:cNvGrpSpPr>
          <p:nvPr>
            <p:custDataLst>
              <p:tags r:id="rId54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897976" name="Arc 56"/>
            <p:cNvSpPr>
              <a:spLocks/>
            </p:cNvSpPr>
            <p:nvPr>
              <p:custDataLst>
                <p:tags r:id="rId117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897977" name="Freeform 57"/>
            <p:cNvSpPr>
              <a:spLocks/>
            </p:cNvSpPr>
            <p:nvPr>
              <p:custDataLst>
                <p:tags r:id="rId118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897978" name="Line 58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79" name="Line 59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80" name="Text Box 60"/>
          <p:cNvSpPr txBox="1"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18336519" y="5216527"/>
            <a:ext cx="97929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897981" name="Freeform 61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82" name="Freeform 62"/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83" name="Text Box 63"/>
          <p:cNvSpPr txBox="1"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9711323" y="5241927"/>
            <a:ext cx="104340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REG_DST</a:t>
            </a:r>
          </a:p>
        </p:txBody>
      </p:sp>
      <p:sp>
        <p:nvSpPr>
          <p:cNvPr id="2897984" name="Line 64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85" name="Text Box 65"/>
          <p:cNvSpPr txBox="1"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10407228" y="5791201"/>
            <a:ext cx="125179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1"/>
                </a:solidFill>
              </a:rPr>
              <a:t>REG_WRITE</a:t>
            </a:r>
          </a:p>
        </p:txBody>
      </p:sp>
      <p:sp>
        <p:nvSpPr>
          <p:cNvPr id="2897986" name="Line 66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87" name="Text Box 67"/>
          <p:cNvSpPr txBox="1"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13669761" y="5899151"/>
            <a:ext cx="104180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ALU_SRC</a:t>
            </a:r>
          </a:p>
        </p:txBody>
      </p:sp>
      <p:sp>
        <p:nvSpPr>
          <p:cNvPr id="2897988" name="Line 68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89" name="Freeform 69"/>
          <p:cNvSpPr>
            <a:spLocks/>
          </p:cNvSpPr>
          <p:nvPr>
            <p:custDataLst>
              <p:tags r:id="rId66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90" name="Text Box 70"/>
          <p:cNvSpPr txBox="1"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15613436" y="5918201"/>
            <a:ext cx="923184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897991" name="Line 71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92" name="Line 72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93" name="Text Box 73"/>
          <p:cNvSpPr txBox="1"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16796648" y="5661027"/>
            <a:ext cx="245565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1"/>
                </a:solidFill>
              </a:rPr>
              <a:t>MEM_READ,</a:t>
            </a:r>
            <a:r>
              <a:rPr lang="en-US" sz="1600" b="1">
                <a:solidFill>
                  <a:schemeClr val="accent2"/>
                </a:solidFill>
              </a:rPr>
              <a:t>MEM_WRITE</a:t>
            </a:r>
          </a:p>
        </p:txBody>
      </p:sp>
      <p:sp>
        <p:nvSpPr>
          <p:cNvPr id="2897994" name="Freeform 74"/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7995" name="Text Box 75"/>
          <p:cNvSpPr txBox="1">
            <a:spLocks noChangeArrowheads="1"/>
          </p:cNvSpPr>
          <p:nvPr>
            <p:custDataLst>
              <p:tags r:id="rId72"/>
            </p:custDataLst>
          </p:nvPr>
        </p:nvSpPr>
        <p:spPr bwMode="auto">
          <a:xfrm rot="5400000">
            <a:off x="20396186" y="6142417"/>
            <a:ext cx="149545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C0C0C0"/>
                </a:solidFill>
              </a:rPr>
              <a:t>MEM_TO_REG</a:t>
            </a:r>
          </a:p>
        </p:txBody>
      </p:sp>
      <p:sp>
        <p:nvSpPr>
          <p:cNvPr id="2897996" name="Rectangle 76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REGISTERS</a:t>
            </a:r>
          </a:p>
        </p:txBody>
      </p:sp>
      <p:sp>
        <p:nvSpPr>
          <p:cNvPr id="2897997" name="Text Box 77"/>
          <p:cNvSpPr txBox="1"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950327" y="6816727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1</a:t>
            </a:r>
          </a:p>
        </p:txBody>
      </p:sp>
      <p:sp>
        <p:nvSpPr>
          <p:cNvPr id="2897998" name="Text Box 78"/>
          <p:cNvSpPr txBox="1"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950327" y="749935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2</a:t>
            </a:r>
          </a:p>
        </p:txBody>
      </p:sp>
      <p:sp>
        <p:nvSpPr>
          <p:cNvPr id="2897999" name="Text Box 79"/>
          <p:cNvSpPr txBox="1"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950327" y="850900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898000" name="Text Box 80"/>
          <p:cNvSpPr txBox="1"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950326" y="9220201"/>
            <a:ext cx="949324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898001" name="Text Box 81"/>
          <p:cNvSpPr txBox="1"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10760077" y="7210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1</a:t>
            </a:r>
          </a:p>
        </p:txBody>
      </p:sp>
      <p:sp>
        <p:nvSpPr>
          <p:cNvPr id="2898002" name="Text Box 82"/>
          <p:cNvSpPr txBox="1"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10760077" y="8734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2</a:t>
            </a:r>
          </a:p>
        </p:txBody>
      </p:sp>
      <p:sp>
        <p:nvSpPr>
          <p:cNvPr id="2898003" name="Text Box 83"/>
          <p:cNvSpPr txBox="1"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5730722" y="11115677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INSTRUCTION[15-0]</a:t>
            </a:r>
          </a:p>
        </p:txBody>
      </p:sp>
      <p:sp>
        <p:nvSpPr>
          <p:cNvPr id="2898004" name="Freeform 84"/>
          <p:cNvSpPr>
            <a:spLocks/>
          </p:cNvSpPr>
          <p:nvPr>
            <p:custDataLst>
              <p:tags r:id="rId81"/>
            </p:custDataLst>
          </p:nvPr>
        </p:nvSpPr>
        <p:spPr bwMode="auto">
          <a:xfrm>
            <a:off x="5397500" y="5591176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05" name="Freeform 85"/>
          <p:cNvSpPr>
            <a:spLocks/>
          </p:cNvSpPr>
          <p:nvPr>
            <p:custDataLst>
              <p:tags r:id="rId82"/>
            </p:custDataLst>
          </p:nvPr>
        </p:nvSpPr>
        <p:spPr bwMode="auto">
          <a:xfrm>
            <a:off x="5397500" y="7115176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06" name="Text Box 86"/>
          <p:cNvSpPr txBox="1"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5756367" y="5251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INSTRUCTION[31-26]</a:t>
            </a:r>
          </a:p>
        </p:txBody>
      </p:sp>
      <p:sp>
        <p:nvSpPr>
          <p:cNvPr id="2898007" name="Text Box 87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5756367" y="6775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INSTRUCTION[25-21]</a:t>
            </a:r>
          </a:p>
        </p:txBody>
      </p:sp>
      <p:sp>
        <p:nvSpPr>
          <p:cNvPr id="2898008" name="Freeform 88"/>
          <p:cNvSpPr>
            <a:spLocks/>
          </p:cNvSpPr>
          <p:nvPr>
            <p:custDataLst>
              <p:tags r:id="rId85"/>
            </p:custDataLst>
          </p:nvPr>
        </p:nvSpPr>
        <p:spPr bwMode="auto">
          <a:xfrm>
            <a:off x="5397500" y="7750176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09" name="Text Box 89"/>
          <p:cNvSpPr txBox="1"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5756367" y="7410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898010" name="Rectangle 90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17373600" y="8137526"/>
            <a:ext cx="3035300" cy="303530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98011" name="Text Box 91"/>
          <p:cNvSpPr txBox="1"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17418479" y="8353427"/>
            <a:ext cx="107546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98012" name="Text Box 92"/>
          <p:cNvSpPr txBox="1"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17457911" y="10493376"/>
            <a:ext cx="799753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98013" name="Text Box 93"/>
          <p:cNvSpPr txBox="1"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19676969" y="8226426"/>
            <a:ext cx="681131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898014" name="Freeform 94"/>
          <p:cNvSpPr>
            <a:spLocks/>
          </p:cNvSpPr>
          <p:nvPr>
            <p:custDataLst>
              <p:tags r:id="rId91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15" name="Text Box 95"/>
          <p:cNvSpPr txBox="1"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14993335" y="8013700"/>
            <a:ext cx="633033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ALU</a:t>
            </a:r>
          </a:p>
        </p:txBody>
      </p:sp>
      <p:sp>
        <p:nvSpPr>
          <p:cNvPr id="2898016" name="Text Box 96"/>
          <p:cNvSpPr txBox="1"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15261153" y="8359777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RESULT</a:t>
            </a:r>
          </a:p>
        </p:txBody>
      </p:sp>
      <p:sp>
        <p:nvSpPr>
          <p:cNvPr id="2898017" name="Oval 97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8018" name="Line 98"/>
          <p:cNvSpPr>
            <a:spLocks noChangeShapeType="1"/>
          </p:cNvSpPr>
          <p:nvPr>
            <p:custDataLst>
              <p:tags r:id="rId95"/>
            </p:custDataLst>
          </p:nvPr>
        </p:nvSpPr>
        <p:spPr bwMode="auto">
          <a:xfrm>
            <a:off x="16208376" y="8524876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19" name="Text Box 9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15544700" y="7693027"/>
            <a:ext cx="682726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  <p:sp>
        <p:nvSpPr>
          <p:cNvPr id="2898020" name="Line 100"/>
          <p:cNvSpPr>
            <a:spLocks noChangeShapeType="1"/>
          </p:cNvSpPr>
          <p:nvPr>
            <p:custDataLst>
              <p:tags r:id="rId97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21" name="AutoShape 101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8022" name="Text Box 102"/>
          <p:cNvSpPr txBox="1"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13464242" y="9375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898023" name="Text Box 103"/>
          <p:cNvSpPr txBox="1"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13416846" y="8788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898024" name="Text Box 104"/>
          <p:cNvSpPr txBox="1"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13416846" y="98742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898025" name="Line 105"/>
          <p:cNvSpPr>
            <a:spLocks noChangeShapeType="1"/>
          </p:cNvSpPr>
          <p:nvPr>
            <p:custDataLst>
              <p:tags r:id="rId102"/>
            </p:custDataLst>
          </p:nvPr>
        </p:nvSpPr>
        <p:spPr bwMode="auto">
          <a:xfrm flipV="1">
            <a:off x="13439776" y="955675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26" name="Freeform 106"/>
          <p:cNvSpPr>
            <a:spLocks/>
          </p:cNvSpPr>
          <p:nvPr>
            <p:custDataLst>
              <p:tags r:id="rId103"/>
            </p:custDataLst>
          </p:nvPr>
        </p:nvSpPr>
        <p:spPr bwMode="auto">
          <a:xfrm>
            <a:off x="11176000" y="10096500"/>
            <a:ext cx="1714500" cy="1333500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1296" y="1008"/>
              </a:cxn>
              <a:cxn ang="0">
                <a:pos x="1296" y="0"/>
              </a:cxn>
            </a:cxnLst>
            <a:rect l="0" t="0" r="r" b="b"/>
            <a:pathLst>
              <a:path w="1296" h="1008">
                <a:moveTo>
                  <a:pt x="0" y="1008"/>
                </a:moveTo>
                <a:lnTo>
                  <a:pt x="1296" y="1008"/>
                </a:lnTo>
                <a:lnTo>
                  <a:pt x="1296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27" name="Text Box 107"/>
          <p:cNvSpPr txBox="1"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3162300" y="12392027"/>
            <a:ext cx="4902200" cy="118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3600" b="1"/>
              <a:t>Step 3 (store): Compute the address</a:t>
            </a:r>
          </a:p>
        </p:txBody>
      </p:sp>
      <p:sp>
        <p:nvSpPr>
          <p:cNvPr id="2898028" name="Freeform 108"/>
          <p:cNvSpPr>
            <a:spLocks/>
          </p:cNvSpPr>
          <p:nvPr>
            <p:custDataLst>
              <p:tags r:id="rId105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29" name="AutoShape 109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8030" name="Text Box 110"/>
          <p:cNvSpPr txBox="1"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98380" y="870902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8031" name="Text Box 111"/>
          <p:cNvSpPr txBox="1"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49396" y="81216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8032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149396" y="92075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8033" name="Oval 113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8034" name="Line 114"/>
          <p:cNvSpPr>
            <a:spLocks noChangeShapeType="1"/>
          </p:cNvSpPr>
          <p:nvPr>
            <p:custDataLst>
              <p:tags r:id="rId111"/>
            </p:custDataLst>
          </p:nvPr>
        </p:nvSpPr>
        <p:spPr bwMode="auto">
          <a:xfrm>
            <a:off x="7175500" y="8382000"/>
            <a:ext cx="762000" cy="444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35" name="AutoShape 115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8036" name="Text Box 116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18128546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8037" name="Text Box 117"/>
          <p:cNvSpPr txBox="1"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19414420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8038" name="Line 118"/>
          <p:cNvSpPr>
            <a:spLocks noChangeShapeType="1"/>
          </p:cNvSpPr>
          <p:nvPr>
            <p:custDataLst>
              <p:tags r:id="rId115"/>
            </p:custDataLst>
          </p:nvPr>
        </p:nvSpPr>
        <p:spPr bwMode="auto">
          <a:xfrm flipV="1">
            <a:off x="18869026" y="12001500"/>
            <a:ext cx="69850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8039" name="Freeform 119"/>
          <p:cNvSpPr>
            <a:spLocks/>
          </p:cNvSpPr>
          <p:nvPr>
            <p:custDataLst>
              <p:tags r:id="rId116"/>
            </p:custDataLst>
          </p:nvPr>
        </p:nvSpPr>
        <p:spPr bwMode="auto">
          <a:xfrm>
            <a:off x="5397500" y="9464676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225AF9D5-7BEE-4649-A85D-0C4329E3DA82}" type="slidenum">
              <a:rPr lang="en-US"/>
              <a:pPr/>
              <a:t>22</a:t>
            </a:fld>
            <a:endParaRPr lang="en-US"/>
          </a:p>
        </p:txBody>
      </p:sp>
      <p:sp>
        <p:nvSpPr>
          <p:cNvPr id="289997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INSTRUCTION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899971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6455" y="6797676"/>
            <a:ext cx="1075469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8999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9295" y="9201150"/>
            <a:ext cx="1468205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[31-0]</a:t>
            </a:r>
          </a:p>
        </p:txBody>
      </p:sp>
      <p:sp>
        <p:nvSpPr>
          <p:cNvPr id="2899973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9974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7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76" name="Freeform 8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77" name="Oval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9978" name="Freeform 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79" name="Freeform 11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80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041538" y="172402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99981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330129" y="140970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9982" name="Freeform 14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83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6233038" y="320357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899984" name="Text Box 1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6521629" y="288925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899985" name="Rectangle 1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9986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48579" y="7747000"/>
            <a:ext cx="491969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PC</a:t>
            </a:r>
          </a:p>
        </p:txBody>
      </p:sp>
      <p:sp>
        <p:nvSpPr>
          <p:cNvPr id="2899987" name="AutoShape 1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9988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9025254" y="2298700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899989" name="Text Box 2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8976270" y="17113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899990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8976270" y="28003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899991" name="Line 23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92" name="Line 24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93" name="Freeform 25"/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94" name="Oval 26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9995" name="Line 27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96" name="Freeform 28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899997" name="Oval 29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899998" name="Text Box 30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659580" y="958851"/>
            <a:ext cx="339691" cy="4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600" b="1">
                <a:solidFill>
                  <a:srgbClr val="E7E7FF"/>
                </a:solidFill>
              </a:rPr>
              <a:t>4</a:t>
            </a:r>
          </a:p>
        </p:txBody>
      </p:sp>
      <p:sp>
        <p:nvSpPr>
          <p:cNvPr id="2899999" name="Line 31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00" name="Oval 32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900001" name="Oval 33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ALU</a:t>
            </a:r>
          </a:p>
          <a:p>
            <a:pPr algn="ctr"/>
            <a:r>
              <a:rPr lang="en-US" sz="2400" b="1">
                <a:solidFill>
                  <a:srgbClr val="E7E7FF"/>
                </a:solidFill>
              </a:rPr>
              <a:t>CONTROL</a:t>
            </a:r>
          </a:p>
        </p:txBody>
      </p:sp>
      <p:sp>
        <p:nvSpPr>
          <p:cNvPr id="2900002" name="Freeform 34"/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03" name="Freeform 35"/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04" name="Oval 36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05" name="Text Box 37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5730722" y="11112501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900006" name="Text Box 38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8981678" y="12296777"/>
            <a:ext cx="190262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900007" name="Oval 39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900008" name="Line 40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09" name="Freeform 41"/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10" name="Oval 42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900011" name="Line 43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12" name="Oval 44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13" name="Freeform 45"/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14" name="Freeform 46"/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15" name="Freeform 47"/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16" name="Oval 48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17" name="Oval 49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18" name="Oval 50"/>
          <p:cNvSpPr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19" name="Text Box 51"/>
          <p:cNvSpPr txBox="1"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5756367" y="7407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900020" name="Line 52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21" name="Text Box 53"/>
          <p:cNvSpPr txBox="1"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5718568" y="9147177"/>
            <a:ext cx="1246991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900022" name="Line 54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grpSp>
        <p:nvGrpSpPr>
          <p:cNvPr id="2900023" name="Group 55"/>
          <p:cNvGrpSpPr>
            <a:grpSpLocks/>
          </p:cNvGrpSpPr>
          <p:nvPr>
            <p:custDataLst>
              <p:tags r:id="rId54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900024" name="Arc 56"/>
            <p:cNvSpPr>
              <a:spLocks/>
            </p:cNvSpPr>
            <p:nvPr>
              <p:custDataLst>
                <p:tags r:id="rId116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00025" name="Freeform 57"/>
            <p:cNvSpPr>
              <a:spLocks/>
            </p:cNvSpPr>
            <p:nvPr>
              <p:custDataLst>
                <p:tags r:id="rId117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900026" name="Line 58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27" name="Line 59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28" name="Text Box 60"/>
          <p:cNvSpPr txBox="1"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18336519" y="5216527"/>
            <a:ext cx="97929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900029" name="Freeform 61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30" name="Freeform 62"/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31" name="Text Box 63"/>
          <p:cNvSpPr txBox="1"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9711323" y="5241927"/>
            <a:ext cx="104340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REG_DST</a:t>
            </a:r>
          </a:p>
        </p:txBody>
      </p:sp>
      <p:sp>
        <p:nvSpPr>
          <p:cNvPr id="2900032" name="Line 64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33" name="Text Box 65"/>
          <p:cNvSpPr txBox="1"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10407228" y="5791201"/>
            <a:ext cx="125179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1"/>
                </a:solidFill>
              </a:rPr>
              <a:t>REG_WRITE</a:t>
            </a:r>
          </a:p>
        </p:txBody>
      </p:sp>
      <p:sp>
        <p:nvSpPr>
          <p:cNvPr id="2900034" name="Line 66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35" name="Text Box 67"/>
          <p:cNvSpPr txBox="1"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13669761" y="5899151"/>
            <a:ext cx="104180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ALU_SRC</a:t>
            </a:r>
          </a:p>
        </p:txBody>
      </p:sp>
      <p:sp>
        <p:nvSpPr>
          <p:cNvPr id="2900036" name="Line 68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37" name="Freeform 69"/>
          <p:cNvSpPr>
            <a:spLocks/>
          </p:cNvSpPr>
          <p:nvPr>
            <p:custDataLst>
              <p:tags r:id="rId66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38" name="Text Box 70"/>
          <p:cNvSpPr txBox="1"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15613436" y="5918201"/>
            <a:ext cx="923184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900039" name="Line 71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40" name="Line 72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41" name="Text Box 73"/>
          <p:cNvSpPr txBox="1"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16796648" y="5661027"/>
            <a:ext cx="245565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1"/>
                </a:solidFill>
              </a:rPr>
              <a:t>MEM_READ,</a:t>
            </a:r>
            <a:r>
              <a:rPr lang="en-US" sz="1600" b="1">
                <a:solidFill>
                  <a:schemeClr val="accent2"/>
                </a:solidFill>
              </a:rPr>
              <a:t>MEM_WRITE</a:t>
            </a:r>
          </a:p>
        </p:txBody>
      </p:sp>
      <p:sp>
        <p:nvSpPr>
          <p:cNvPr id="2900042" name="Freeform 74"/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43" name="Text Box 75"/>
          <p:cNvSpPr txBox="1">
            <a:spLocks noChangeArrowheads="1"/>
          </p:cNvSpPr>
          <p:nvPr>
            <p:custDataLst>
              <p:tags r:id="rId72"/>
            </p:custDataLst>
          </p:nvPr>
        </p:nvSpPr>
        <p:spPr bwMode="auto">
          <a:xfrm rot="5400000">
            <a:off x="20396186" y="6142417"/>
            <a:ext cx="149545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C0C0C0"/>
                </a:solidFill>
              </a:rPr>
              <a:t>MEM_TO_REG</a:t>
            </a:r>
          </a:p>
        </p:txBody>
      </p:sp>
      <p:sp>
        <p:nvSpPr>
          <p:cNvPr id="2900044" name="Rectangle 76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REGISTERS</a:t>
            </a:r>
          </a:p>
        </p:txBody>
      </p:sp>
      <p:sp>
        <p:nvSpPr>
          <p:cNvPr id="2900045" name="Text Box 77"/>
          <p:cNvSpPr txBox="1"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950327" y="6816727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1</a:t>
            </a:r>
          </a:p>
        </p:txBody>
      </p:sp>
      <p:sp>
        <p:nvSpPr>
          <p:cNvPr id="2900046" name="Text Box 78"/>
          <p:cNvSpPr txBox="1"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950327" y="749935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2</a:t>
            </a:r>
          </a:p>
        </p:txBody>
      </p:sp>
      <p:sp>
        <p:nvSpPr>
          <p:cNvPr id="2900047" name="Text Box 79"/>
          <p:cNvSpPr txBox="1"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950327" y="850900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900048" name="Text Box 80"/>
          <p:cNvSpPr txBox="1"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950326" y="9220201"/>
            <a:ext cx="949324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900049" name="Text Box 81"/>
          <p:cNvSpPr txBox="1"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10760077" y="7210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1</a:t>
            </a:r>
          </a:p>
        </p:txBody>
      </p:sp>
      <p:sp>
        <p:nvSpPr>
          <p:cNvPr id="2900050" name="Text Box 82"/>
          <p:cNvSpPr txBox="1"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10760077" y="8734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2</a:t>
            </a:r>
          </a:p>
        </p:txBody>
      </p:sp>
      <p:sp>
        <p:nvSpPr>
          <p:cNvPr id="2900051" name="Freeform 83"/>
          <p:cNvSpPr>
            <a:spLocks/>
          </p:cNvSpPr>
          <p:nvPr>
            <p:custDataLst>
              <p:tags r:id="rId80"/>
            </p:custDataLst>
          </p:nvPr>
        </p:nvSpPr>
        <p:spPr bwMode="auto">
          <a:xfrm>
            <a:off x="5397500" y="9464676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52" name="Text Box 84"/>
          <p:cNvSpPr txBox="1"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730722" y="11115677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900053" name="Freeform 85"/>
          <p:cNvSpPr>
            <a:spLocks/>
          </p:cNvSpPr>
          <p:nvPr>
            <p:custDataLst>
              <p:tags r:id="rId82"/>
            </p:custDataLst>
          </p:nvPr>
        </p:nvSpPr>
        <p:spPr bwMode="auto">
          <a:xfrm>
            <a:off x="5397500" y="5591176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54" name="Freeform 86"/>
          <p:cNvSpPr>
            <a:spLocks/>
          </p:cNvSpPr>
          <p:nvPr>
            <p:custDataLst>
              <p:tags r:id="rId83"/>
            </p:custDataLst>
          </p:nvPr>
        </p:nvSpPr>
        <p:spPr bwMode="auto">
          <a:xfrm>
            <a:off x="5397500" y="7115176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55" name="Text Box 87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5756367" y="5251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INSTRUCTION[31-26]</a:t>
            </a:r>
          </a:p>
        </p:txBody>
      </p:sp>
      <p:sp>
        <p:nvSpPr>
          <p:cNvPr id="2900056" name="Text Box 88"/>
          <p:cNvSpPr txBox="1"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5756367" y="6775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INSTRUCTION[25-21]</a:t>
            </a:r>
          </a:p>
        </p:txBody>
      </p:sp>
      <p:sp>
        <p:nvSpPr>
          <p:cNvPr id="2900057" name="Freeform 89"/>
          <p:cNvSpPr>
            <a:spLocks/>
          </p:cNvSpPr>
          <p:nvPr>
            <p:custDataLst>
              <p:tags r:id="rId86"/>
            </p:custDataLst>
          </p:nvPr>
        </p:nvSpPr>
        <p:spPr bwMode="auto">
          <a:xfrm>
            <a:off x="5397500" y="7750176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58" name="Text Box 90"/>
          <p:cNvSpPr txBox="1"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5756367" y="7410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900059" name="Rectangle 91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17373600" y="8137526"/>
            <a:ext cx="3035300" cy="3035300"/>
          </a:xfrm>
          <a:prstGeom prst="rect">
            <a:avLst/>
          </a:prstGeom>
          <a:solidFill>
            <a:srgbClr val="E7E7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/>
              <a:t>DATA</a:t>
            </a:r>
          </a:p>
          <a:p>
            <a:pPr defTabSz="1304926"/>
            <a:r>
              <a:rPr lang="en-US" sz="2000" b="1"/>
              <a:t>MEMORY</a:t>
            </a:r>
          </a:p>
        </p:txBody>
      </p:sp>
      <p:sp>
        <p:nvSpPr>
          <p:cNvPr id="2900060" name="Text Box 92"/>
          <p:cNvSpPr txBox="1"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17418479" y="8353427"/>
            <a:ext cx="107546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0000CC"/>
                </a:solidFill>
              </a:rPr>
              <a:t>ADDRESS</a:t>
            </a:r>
          </a:p>
        </p:txBody>
      </p:sp>
      <p:sp>
        <p:nvSpPr>
          <p:cNvPr id="2900061" name="Text Box 93"/>
          <p:cNvSpPr txBox="1"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17457911" y="10493376"/>
            <a:ext cx="799753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WRITE </a:t>
            </a:r>
          </a:p>
          <a:p>
            <a:r>
              <a:rPr lang="en-US" sz="1600" b="1">
                <a:solidFill>
                  <a:schemeClr val="accent2"/>
                </a:solidFill>
              </a:rPr>
              <a:t>DATA</a:t>
            </a:r>
          </a:p>
        </p:txBody>
      </p:sp>
      <p:sp>
        <p:nvSpPr>
          <p:cNvPr id="2900062" name="Text Box 94"/>
          <p:cNvSpPr txBox="1"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19676969" y="8226426"/>
            <a:ext cx="681131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chemeClr val="accent1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chemeClr val="accent1"/>
                </a:solidFill>
              </a:rPr>
              <a:t>DATA</a:t>
            </a:r>
          </a:p>
        </p:txBody>
      </p:sp>
      <p:sp>
        <p:nvSpPr>
          <p:cNvPr id="2900063" name="Freeform 95"/>
          <p:cNvSpPr>
            <a:spLocks/>
          </p:cNvSpPr>
          <p:nvPr>
            <p:custDataLst>
              <p:tags r:id="rId92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64" name="Text Box 96"/>
          <p:cNvSpPr txBox="1"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14993335" y="8013700"/>
            <a:ext cx="633033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ALU</a:t>
            </a:r>
          </a:p>
        </p:txBody>
      </p:sp>
      <p:sp>
        <p:nvSpPr>
          <p:cNvPr id="2900065" name="Text Box 97"/>
          <p:cNvSpPr txBox="1"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15261153" y="8359777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900066" name="Oval 98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67" name="Line 99"/>
          <p:cNvSpPr>
            <a:spLocks noChangeShapeType="1"/>
          </p:cNvSpPr>
          <p:nvPr>
            <p:custDataLst>
              <p:tags r:id="rId96"/>
            </p:custDataLst>
          </p:nvPr>
        </p:nvSpPr>
        <p:spPr bwMode="auto">
          <a:xfrm>
            <a:off x="16208376" y="8524876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68" name="Text Box 100"/>
          <p:cNvSpPr txBox="1"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15544700" y="7693027"/>
            <a:ext cx="682726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  <p:sp>
        <p:nvSpPr>
          <p:cNvPr id="2900069" name="Line 101"/>
          <p:cNvSpPr>
            <a:spLocks noChangeShapeType="1"/>
          </p:cNvSpPr>
          <p:nvPr>
            <p:custDataLst>
              <p:tags r:id="rId98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70" name="AutoShape 102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71" name="Text Box 103"/>
          <p:cNvSpPr txBox="1"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13464242" y="9375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00072" name="Text Box 104"/>
          <p:cNvSpPr txBox="1"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13416846" y="8788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00073" name="Text Box 105"/>
          <p:cNvSpPr txBox="1"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13416846" y="98742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00074" name="Line 106"/>
          <p:cNvSpPr>
            <a:spLocks noChangeShapeType="1"/>
          </p:cNvSpPr>
          <p:nvPr>
            <p:custDataLst>
              <p:tags r:id="rId103"/>
            </p:custDataLst>
          </p:nvPr>
        </p:nvSpPr>
        <p:spPr bwMode="auto">
          <a:xfrm flipV="1">
            <a:off x="13439776" y="9556750"/>
            <a:ext cx="762000" cy="5334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75" name="Text Box 107"/>
          <p:cNvSpPr txBox="1"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3138454" y="12027436"/>
            <a:ext cx="4902200" cy="118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3600" b="1" dirty="0"/>
              <a:t>Step 4 (store): Write the value to memory</a:t>
            </a:r>
          </a:p>
        </p:txBody>
      </p:sp>
      <p:sp>
        <p:nvSpPr>
          <p:cNvPr id="2900076" name="Freeform 108"/>
          <p:cNvSpPr>
            <a:spLocks/>
          </p:cNvSpPr>
          <p:nvPr>
            <p:custDataLst>
              <p:tags r:id="rId105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77" name="AutoShape 109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78" name="Text Box 110"/>
          <p:cNvSpPr txBox="1"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98380" y="870902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00079" name="Text Box 111"/>
          <p:cNvSpPr txBox="1"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49396" y="81216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00080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149396" y="92075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00081" name="Oval 113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00082" name="Line 114"/>
          <p:cNvSpPr>
            <a:spLocks noChangeShapeType="1"/>
          </p:cNvSpPr>
          <p:nvPr>
            <p:custDataLst>
              <p:tags r:id="rId111"/>
            </p:custDataLst>
          </p:nvPr>
        </p:nvSpPr>
        <p:spPr bwMode="auto">
          <a:xfrm>
            <a:off x="7175500" y="8382000"/>
            <a:ext cx="762000" cy="444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00083" name="AutoShape 115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00084" name="Text Box 116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18128546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00085" name="Text Box 117"/>
          <p:cNvSpPr txBox="1"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19414420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00086" name="Line 118"/>
          <p:cNvSpPr>
            <a:spLocks noChangeShapeType="1"/>
          </p:cNvSpPr>
          <p:nvPr>
            <p:custDataLst>
              <p:tags r:id="rId115"/>
            </p:custDataLst>
          </p:nvPr>
        </p:nvSpPr>
        <p:spPr bwMode="auto">
          <a:xfrm flipV="1">
            <a:off x="18869026" y="12001500"/>
            <a:ext cx="69850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DE3C4C2A-9D07-49EA-B3F5-5056641F1D7B}" type="slidenum">
              <a:rPr lang="en-US"/>
              <a:pPr/>
              <a:t>23</a:t>
            </a:fld>
            <a:endParaRPr lang="en-US"/>
          </a:p>
        </p:txBody>
      </p:sp>
      <p:sp>
        <p:nvSpPr>
          <p:cNvPr id="291635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010400" y="2895600"/>
            <a:ext cx="13716000" cy="15875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16355" name="Line 3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9296400" y="2895600"/>
            <a:ext cx="0" cy="158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16356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1582400" y="2895600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16357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3868400" y="2895600"/>
            <a:ext cx="0" cy="158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1635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78229" y="3048000"/>
            <a:ext cx="2077346" cy="112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OPCODE </a:t>
            </a:r>
          </a:p>
          <a:p>
            <a:pPr algn="ctr"/>
            <a:r>
              <a:rPr lang="en-US" sz="3400" b="1"/>
              <a:t>= 4 or 5</a:t>
            </a:r>
          </a:p>
        </p:txBody>
      </p:sp>
      <p:sp>
        <p:nvSpPr>
          <p:cNvPr id="291635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384882" y="3352800"/>
            <a:ext cx="671512" cy="60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RT</a:t>
            </a:r>
          </a:p>
        </p:txBody>
      </p:sp>
      <p:sp>
        <p:nvSpPr>
          <p:cNvPr id="2916360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063047" y="3352800"/>
            <a:ext cx="695558" cy="60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RS</a:t>
            </a:r>
          </a:p>
        </p:txBody>
      </p:sp>
      <p:sp>
        <p:nvSpPr>
          <p:cNvPr id="2916361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111500" y="4254501"/>
            <a:ext cx="3698876" cy="173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5400" b="1" dirty="0"/>
              <a:t>BEQ/BNE   Instruction</a:t>
            </a:r>
          </a:p>
        </p:txBody>
      </p:sp>
      <p:sp>
        <p:nvSpPr>
          <p:cNvPr id="2916362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244840" y="4419600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31-26</a:t>
            </a:r>
          </a:p>
        </p:txBody>
      </p:sp>
      <p:sp>
        <p:nvSpPr>
          <p:cNvPr id="2916363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530840" y="4419600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25-21</a:t>
            </a:r>
          </a:p>
        </p:txBody>
      </p:sp>
      <p:sp>
        <p:nvSpPr>
          <p:cNvPr id="2916364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1816840" y="4419600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20-16</a:t>
            </a:r>
          </a:p>
        </p:txBody>
      </p:sp>
      <p:sp>
        <p:nvSpPr>
          <p:cNvPr id="2916365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6253834" y="4419600"/>
            <a:ext cx="1283859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15-0</a:t>
            </a:r>
          </a:p>
        </p:txBody>
      </p:sp>
      <p:sp>
        <p:nvSpPr>
          <p:cNvPr id="2916366" name="Line 14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9144000" y="5334000"/>
            <a:ext cx="120650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16367" name="Line 1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12649200" y="5181600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16368" name="Line 1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16916400" y="5334000"/>
            <a:ext cx="15240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16369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486400" y="6400800"/>
            <a:ext cx="5219700" cy="210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4400" b="1"/>
              <a:t>Source Register 1</a:t>
            </a:r>
          </a:p>
          <a:p>
            <a:pPr algn="l"/>
            <a:r>
              <a:rPr lang="en-US" sz="4400" b="1"/>
              <a:t>(attached to “Read Register 1” input)</a:t>
            </a:r>
          </a:p>
        </p:txBody>
      </p:sp>
      <p:sp>
        <p:nvSpPr>
          <p:cNvPr id="2916370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515600" y="6705600"/>
            <a:ext cx="5219700" cy="210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4400" b="1" dirty="0"/>
              <a:t>Source register 2 </a:t>
            </a:r>
          </a:p>
          <a:p>
            <a:pPr algn="l"/>
            <a:r>
              <a:rPr lang="en-US" sz="4400" b="1" dirty="0"/>
              <a:t>(attached to “Read Register 2” input)</a:t>
            </a:r>
          </a:p>
        </p:txBody>
      </p:sp>
      <p:sp>
        <p:nvSpPr>
          <p:cNvPr id="2916371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5767050" y="6705600"/>
            <a:ext cx="7844789" cy="481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6128" tIns="38064" rIns="76128" bIns="38064">
            <a:spAutoFit/>
          </a:bodyPr>
          <a:lstStyle/>
          <a:p>
            <a:pPr algn="l"/>
            <a:r>
              <a:rPr lang="en-US" sz="4400" b="1" dirty="0"/>
              <a:t>Word Offset, which we multiply by 4 (via &lt;&lt;2) to get Bit Offset, then add to PC+4 to get the address of  the instruction to which we branch if RS == RT)</a:t>
            </a:r>
          </a:p>
          <a:p>
            <a:pPr algn="l"/>
            <a:r>
              <a:rPr lang="en-US" sz="4400" b="1" dirty="0">
                <a:solidFill>
                  <a:srgbClr val="0000CC"/>
                </a:solidFill>
              </a:rPr>
              <a:t>“PC-relative address”</a:t>
            </a:r>
          </a:p>
        </p:txBody>
      </p:sp>
      <p:sp>
        <p:nvSpPr>
          <p:cNvPr id="2916372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4173200" y="3352800"/>
            <a:ext cx="6248400" cy="60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ctr"/>
            <a:r>
              <a:rPr lang="en-US" sz="3400" b="1"/>
              <a:t>BRANCH TARGET’S OFFSET</a:t>
            </a:r>
          </a:p>
        </p:txBody>
      </p:sp>
      <p:sp>
        <p:nvSpPr>
          <p:cNvPr id="2916373" name="Rectangle 21"/>
          <p:cNvSpPr>
            <a:spLocks noGrp="1" noChangeArrowheads="1"/>
          </p:cNvSpPr>
          <p:nvPr>
            <p:ph type="title"/>
            <p:custDataLst>
              <p:tags r:id="rId20"/>
            </p:custDataLst>
          </p:nvPr>
        </p:nvSpPr>
        <p:spPr>
          <a:xfrm>
            <a:off x="1682749" y="-127000"/>
            <a:ext cx="21005800" cy="2286000"/>
          </a:xfrm>
          <a:noFill/>
          <a:ln/>
        </p:spPr>
        <p:txBody>
          <a:bodyPr lIns="180826" tIns="88830" rIns="180826" bIns="88830" anchor="ctr">
            <a:normAutofit/>
          </a:bodyPr>
          <a:lstStyle/>
          <a:p>
            <a:r>
              <a:rPr lang="en-US" dirty="0"/>
              <a:t>I-Type: Conditional Branch</a:t>
            </a:r>
          </a:p>
        </p:txBody>
      </p:sp>
      <p:sp>
        <p:nvSpPr>
          <p:cNvPr id="2916374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810000" y="9296400"/>
            <a:ext cx="10820400" cy="32622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2730" tIns="91370" rIns="182730" bIns="91370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CC"/>
                </a:solidFill>
              </a:rPr>
              <a:t>BEQ  Source1, Source2,  Offset</a:t>
            </a:r>
          </a:p>
          <a:p>
            <a:pPr algn="l"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CC"/>
                </a:solidFill>
              </a:rPr>
              <a:t>BEQ $r7, r20, 100</a:t>
            </a:r>
          </a:p>
          <a:p>
            <a:pPr algn="l"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CC"/>
                </a:solidFill>
              </a:rPr>
              <a:t>   </a:t>
            </a:r>
            <a:r>
              <a:rPr lang="en-US" b="1" dirty="0">
                <a:solidFill>
                  <a:srgbClr val="CC0000"/>
                </a:solidFill>
              </a:rPr>
              <a:t>4      7    20    25</a:t>
            </a:r>
            <a:endParaRPr lang="en-US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3E018A9D-EFFD-4DD2-9627-9D3B13E5483E}" type="slidenum">
              <a:rPr lang="en-US"/>
              <a:pPr/>
              <a:t>24</a:t>
            </a:fld>
            <a:endParaRPr lang="en-US"/>
          </a:p>
        </p:txBody>
      </p:sp>
      <p:sp>
        <p:nvSpPr>
          <p:cNvPr id="2922498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8945226" y="1358900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49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solidFill>
            <a:srgbClr val="E7E7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/>
              <a:t>INSTRUCTION</a:t>
            </a:r>
          </a:p>
          <a:p>
            <a:pPr defTabSz="1304926"/>
            <a:r>
              <a:rPr lang="en-US" sz="2000" b="1"/>
              <a:t>MEMORY</a:t>
            </a:r>
          </a:p>
        </p:txBody>
      </p:sp>
      <p:sp>
        <p:nvSpPr>
          <p:cNvPr id="2922500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756455" y="6797676"/>
            <a:ext cx="1075469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1600" b="1">
                <a:solidFill>
                  <a:srgbClr val="0066CC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0066CC"/>
                </a:solidFill>
              </a:rPr>
              <a:t>ADDRESS</a:t>
            </a:r>
          </a:p>
        </p:txBody>
      </p:sp>
      <p:sp>
        <p:nvSpPr>
          <p:cNvPr id="2922501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29295" y="9201150"/>
            <a:ext cx="1468205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0066CC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0066CC"/>
                </a:solidFill>
              </a:rPr>
              <a:t>[31-0]</a:t>
            </a:r>
          </a:p>
        </p:txBody>
      </p:sp>
      <p:sp>
        <p:nvSpPr>
          <p:cNvPr id="2922502" name="AutoShap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03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98380" y="870902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2504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49396" y="81216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2505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149396" y="92075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2506" name="Rectangle 1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REGISTERS</a:t>
            </a:r>
          </a:p>
        </p:txBody>
      </p:sp>
      <p:sp>
        <p:nvSpPr>
          <p:cNvPr id="2922507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50327" y="6816727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1</a:t>
            </a:r>
          </a:p>
        </p:txBody>
      </p:sp>
      <p:sp>
        <p:nvSpPr>
          <p:cNvPr id="2922508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50327" y="749935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2</a:t>
            </a:r>
          </a:p>
        </p:txBody>
      </p:sp>
      <p:sp>
        <p:nvSpPr>
          <p:cNvPr id="2922509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950327" y="850900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922510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950326" y="9220201"/>
            <a:ext cx="949324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922511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0760077" y="7210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1</a:t>
            </a:r>
          </a:p>
        </p:txBody>
      </p:sp>
      <p:sp>
        <p:nvSpPr>
          <p:cNvPr id="2922512" name="Text Box 1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0760077" y="8734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2</a:t>
            </a:r>
          </a:p>
        </p:txBody>
      </p:sp>
      <p:sp>
        <p:nvSpPr>
          <p:cNvPr id="2922513" name="AutoShape 1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14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464242" y="9375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2515" name="Text Box 1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3416846" y="8788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2516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3416846" y="98742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2517" name="Freeform 21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18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4993335" y="8013700"/>
            <a:ext cx="633033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ALU</a:t>
            </a:r>
          </a:p>
        </p:txBody>
      </p:sp>
      <p:sp>
        <p:nvSpPr>
          <p:cNvPr id="2922519" name="Text Box 2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5544700" y="7693027"/>
            <a:ext cx="682726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  <p:sp>
        <p:nvSpPr>
          <p:cNvPr id="2922520" name="Text Box 24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5261153" y="8359777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922521" name="Rectangle 25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7370427" y="81375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922522" name="Text Box 26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7415305" y="8353427"/>
            <a:ext cx="107546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922523" name="Text Box 2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7454737" y="10493376"/>
            <a:ext cx="799753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922524" name="Text Box 28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9676969" y="8226426"/>
            <a:ext cx="681131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922525" name="AutoShape 29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2526" name="Text Box 30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18128546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2527" name="Text Box 31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9414420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2528" name="Line 32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29" name="Oval 33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30" name="Line 34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31" name="Line 35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32" name="Freeform 36"/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33" name="Oval 37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34" name="Freeform 38"/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35" name="Freeform 39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36" name="Text Box 40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8041538" y="172402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ADDER</a:t>
            </a:r>
          </a:p>
        </p:txBody>
      </p:sp>
      <p:sp>
        <p:nvSpPr>
          <p:cNvPr id="2922537" name="Text Box 41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8330129" y="140970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0066CC"/>
                </a:solidFill>
              </a:rPr>
              <a:t>RESULT</a:t>
            </a:r>
          </a:p>
        </p:txBody>
      </p:sp>
      <p:sp>
        <p:nvSpPr>
          <p:cNvPr id="2922538" name="Freeform 42"/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39" name="Text Box 43"/>
          <p:cNvSpPr txBox="1"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16233038" y="320357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922540" name="Text Box 44"/>
          <p:cNvSpPr txBox="1"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16521629" y="288925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922541" name="Rectangle 45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42" name="Text Box 46"/>
          <p:cNvSpPr txBox="1"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4079953" y="4219576"/>
            <a:ext cx="491969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PC</a:t>
            </a:r>
          </a:p>
        </p:txBody>
      </p:sp>
      <p:sp>
        <p:nvSpPr>
          <p:cNvPr id="2922543" name="AutoShape 4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44" name="Text Box 48"/>
          <p:cNvSpPr txBox="1"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19025254" y="2298700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2545" name="Text Box 49"/>
          <p:cNvSpPr txBox="1"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18976270" y="17113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2546" name="Text Box 50"/>
          <p:cNvSpPr txBox="1"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18976270" y="28003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2547" name="Line 51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48" name="Freeform 52"/>
          <p:cNvSpPr>
            <a:spLocks/>
          </p:cNvSpPr>
          <p:nvPr>
            <p:custDataLst>
              <p:tags r:id="rId51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49" name="Oval 53"/>
          <p:cNvSpPr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50" name="Line 54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51" name="Freeform 55"/>
          <p:cNvSpPr>
            <a:spLocks/>
          </p:cNvSpPr>
          <p:nvPr>
            <p:custDataLst>
              <p:tags r:id="rId54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52" name="Oval 56"/>
          <p:cNvSpPr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53" name="Text Box 57"/>
          <p:cNvSpPr txBox="1"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6659580" y="958851"/>
            <a:ext cx="339691" cy="4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6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922554" name="Line 58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55" name="Oval 59"/>
          <p:cNvSpPr>
            <a:spLocks noChangeArrowheads="1"/>
          </p:cNvSpPr>
          <p:nvPr>
            <p:custDataLst>
              <p:tags r:id="rId58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922556" name="Oval 60"/>
          <p:cNvSpPr>
            <a:spLocks noChangeArrowheads="1"/>
          </p:cNvSpPr>
          <p:nvPr>
            <p:custDataLst>
              <p:tags r:id="rId59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ALU</a:t>
            </a:r>
          </a:p>
          <a:p>
            <a:pPr algn="ctr"/>
            <a:r>
              <a:rPr lang="en-US" sz="2400" b="1">
                <a:solidFill>
                  <a:srgbClr val="E7E7FF"/>
                </a:solidFill>
              </a:rPr>
              <a:t>CONTROL</a:t>
            </a:r>
          </a:p>
        </p:txBody>
      </p:sp>
      <p:sp>
        <p:nvSpPr>
          <p:cNvPr id="2922557" name="Freeform 61"/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5397500" y="9461500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58" name="Freeform 62"/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59" name="Freeform 63"/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60" name="Oval 64"/>
          <p:cNvSpPr>
            <a:spLocks noChangeArrowheads="1"/>
          </p:cNvSpPr>
          <p:nvPr>
            <p:custDataLst>
              <p:tags r:id="rId63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61" name="Text Box 65"/>
          <p:cNvSpPr txBox="1"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5730722" y="11112501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INSTRUCTION[15-0]</a:t>
            </a:r>
          </a:p>
        </p:txBody>
      </p:sp>
      <p:sp>
        <p:nvSpPr>
          <p:cNvPr id="2922562" name="Text Box 66"/>
          <p:cNvSpPr txBox="1"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8981678" y="12296777"/>
            <a:ext cx="190262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922563" name="Oval 67"/>
          <p:cNvSpPr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922564" name="Line 68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65" name="Freeform 69"/>
          <p:cNvSpPr>
            <a:spLocks/>
          </p:cNvSpPr>
          <p:nvPr>
            <p:custDataLst>
              <p:tags r:id="rId68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66" name="Oval 70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CON TROL</a:t>
            </a:r>
          </a:p>
        </p:txBody>
      </p:sp>
      <p:sp>
        <p:nvSpPr>
          <p:cNvPr id="2922567" name="Line 71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68" name="Oval 72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69" name="Freeform 73"/>
          <p:cNvSpPr>
            <a:spLocks/>
          </p:cNvSpPr>
          <p:nvPr>
            <p:custDataLst>
              <p:tags r:id="rId72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70" name="Freeform 74"/>
          <p:cNvSpPr>
            <a:spLocks/>
          </p:cNvSpPr>
          <p:nvPr>
            <p:custDataLst>
              <p:tags r:id="rId73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71" name="Freeform 75"/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72" name="Freeform 76"/>
          <p:cNvSpPr>
            <a:spLocks/>
          </p:cNvSpPr>
          <p:nvPr>
            <p:custDataLst>
              <p:tags r:id="rId75"/>
            </p:custDataLst>
          </p:nvPr>
        </p:nvSpPr>
        <p:spPr bwMode="auto">
          <a:xfrm>
            <a:off x="5397500" y="5588000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73" name="Oval 77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74" name="Freeform 78"/>
          <p:cNvSpPr>
            <a:spLocks/>
          </p:cNvSpPr>
          <p:nvPr>
            <p:custDataLst>
              <p:tags r:id="rId77"/>
            </p:custDataLst>
          </p:nvPr>
        </p:nvSpPr>
        <p:spPr bwMode="auto">
          <a:xfrm>
            <a:off x="5397500" y="7112000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75" name="Oval 79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76" name="Text Box 80"/>
          <p:cNvSpPr txBox="1"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5756367" y="5248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INSTRUCTION[31-26]</a:t>
            </a:r>
          </a:p>
        </p:txBody>
      </p:sp>
      <p:sp>
        <p:nvSpPr>
          <p:cNvPr id="2922577" name="Text Box 81"/>
          <p:cNvSpPr txBox="1"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5756367" y="6772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INSTRUCTION[25-21]</a:t>
            </a:r>
          </a:p>
        </p:txBody>
      </p:sp>
      <p:sp>
        <p:nvSpPr>
          <p:cNvPr id="2922578" name="Oval 82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2579" name="Text Box 83"/>
          <p:cNvSpPr txBox="1"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5756367" y="7407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INSTRUCTION[20-16]</a:t>
            </a:r>
          </a:p>
        </p:txBody>
      </p:sp>
      <p:sp>
        <p:nvSpPr>
          <p:cNvPr id="2922580" name="Line 84"/>
          <p:cNvSpPr>
            <a:spLocks noChangeShapeType="1"/>
          </p:cNvSpPr>
          <p:nvPr>
            <p:custDataLst>
              <p:tags r:id="rId83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81" name="Text Box 85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5718568" y="9147177"/>
            <a:ext cx="1246991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922582" name="Line 86"/>
          <p:cNvSpPr>
            <a:spLocks noChangeShapeType="1"/>
          </p:cNvSpPr>
          <p:nvPr>
            <p:custDataLst>
              <p:tags r:id="rId85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83" name="Freeform 87"/>
          <p:cNvSpPr>
            <a:spLocks/>
          </p:cNvSpPr>
          <p:nvPr>
            <p:custDataLst>
              <p:tags r:id="rId86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84" name="Oval 88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grpSp>
        <p:nvGrpSpPr>
          <p:cNvPr id="2922585" name="Group 89"/>
          <p:cNvGrpSpPr>
            <a:grpSpLocks/>
          </p:cNvGrpSpPr>
          <p:nvPr>
            <p:custDataLst>
              <p:tags r:id="rId88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922586" name="Arc 90"/>
            <p:cNvSpPr>
              <a:spLocks/>
            </p:cNvSpPr>
            <p:nvPr>
              <p:custDataLst>
                <p:tags r:id="rId116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2587" name="Freeform 91"/>
            <p:cNvSpPr>
              <a:spLocks/>
            </p:cNvSpPr>
            <p:nvPr>
              <p:custDataLst>
                <p:tags r:id="rId117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922588" name="Line 92"/>
          <p:cNvSpPr>
            <a:spLocks noChangeShapeType="1"/>
          </p:cNvSpPr>
          <p:nvPr>
            <p:custDataLst>
              <p:tags r:id="rId89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89" name="Line 93"/>
          <p:cNvSpPr>
            <a:spLocks noChangeShapeType="1"/>
          </p:cNvSpPr>
          <p:nvPr>
            <p:custDataLst>
              <p:tags r:id="rId90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90" name="Text Box 94"/>
          <p:cNvSpPr txBox="1"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18336519" y="5216527"/>
            <a:ext cx="97929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BRANCH</a:t>
            </a:r>
          </a:p>
        </p:txBody>
      </p:sp>
      <p:sp>
        <p:nvSpPr>
          <p:cNvPr id="2922591" name="Freeform 95"/>
          <p:cNvSpPr>
            <a:spLocks/>
          </p:cNvSpPr>
          <p:nvPr>
            <p:custDataLst>
              <p:tags r:id="rId92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92" name="Freeform 96"/>
          <p:cNvSpPr>
            <a:spLocks/>
          </p:cNvSpPr>
          <p:nvPr>
            <p:custDataLst>
              <p:tags r:id="rId93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93" name="Text Box 97"/>
          <p:cNvSpPr txBox="1"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9711323" y="5241927"/>
            <a:ext cx="104340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REG_DST</a:t>
            </a:r>
          </a:p>
        </p:txBody>
      </p:sp>
      <p:sp>
        <p:nvSpPr>
          <p:cNvPr id="2922594" name="Line 98"/>
          <p:cNvSpPr>
            <a:spLocks noChangeShapeType="1"/>
          </p:cNvSpPr>
          <p:nvPr>
            <p:custDataLst>
              <p:tags r:id="rId95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95" name="Text Box 9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10407228" y="5791201"/>
            <a:ext cx="125179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REG_WRITE</a:t>
            </a:r>
          </a:p>
        </p:txBody>
      </p:sp>
      <p:sp>
        <p:nvSpPr>
          <p:cNvPr id="2922596" name="Line 100"/>
          <p:cNvSpPr>
            <a:spLocks noChangeShapeType="1"/>
          </p:cNvSpPr>
          <p:nvPr>
            <p:custDataLst>
              <p:tags r:id="rId97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97" name="Text Box 101"/>
          <p:cNvSpPr txBox="1"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13669761" y="5899151"/>
            <a:ext cx="104180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ALU_SRC</a:t>
            </a:r>
          </a:p>
        </p:txBody>
      </p:sp>
      <p:sp>
        <p:nvSpPr>
          <p:cNvPr id="2922598" name="Line 102"/>
          <p:cNvSpPr>
            <a:spLocks noChangeShapeType="1"/>
          </p:cNvSpPr>
          <p:nvPr>
            <p:custDataLst>
              <p:tags r:id="rId99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599" name="Freeform 103"/>
          <p:cNvSpPr>
            <a:spLocks/>
          </p:cNvSpPr>
          <p:nvPr>
            <p:custDataLst>
              <p:tags r:id="rId100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600" name="Text Box 104"/>
          <p:cNvSpPr txBox="1"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15613436" y="5918201"/>
            <a:ext cx="923184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ALU_OP</a:t>
            </a:r>
          </a:p>
        </p:txBody>
      </p:sp>
      <p:sp>
        <p:nvSpPr>
          <p:cNvPr id="2922601" name="Line 105"/>
          <p:cNvSpPr>
            <a:spLocks noChangeShapeType="1"/>
          </p:cNvSpPr>
          <p:nvPr>
            <p:custDataLst>
              <p:tags r:id="rId102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602" name="Line 106"/>
          <p:cNvSpPr>
            <a:spLocks noChangeShapeType="1"/>
          </p:cNvSpPr>
          <p:nvPr>
            <p:custDataLst>
              <p:tags r:id="rId103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603" name="Text Box 107"/>
          <p:cNvSpPr txBox="1"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16796648" y="5661027"/>
            <a:ext cx="245565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MEM_READ,MEM_WRITE</a:t>
            </a:r>
          </a:p>
        </p:txBody>
      </p:sp>
      <p:sp>
        <p:nvSpPr>
          <p:cNvPr id="2922604" name="Freeform 108"/>
          <p:cNvSpPr>
            <a:spLocks/>
          </p:cNvSpPr>
          <p:nvPr>
            <p:custDataLst>
              <p:tags r:id="rId105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605" name="Text Box 109"/>
          <p:cNvSpPr txBox="1">
            <a:spLocks noChangeArrowheads="1"/>
          </p:cNvSpPr>
          <p:nvPr>
            <p:custDataLst>
              <p:tags r:id="rId106"/>
            </p:custDataLst>
          </p:nvPr>
        </p:nvSpPr>
        <p:spPr bwMode="auto">
          <a:xfrm rot="5400000">
            <a:off x="20396186" y="6142417"/>
            <a:ext cx="149545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MEM_TO_REG</a:t>
            </a:r>
          </a:p>
        </p:txBody>
      </p:sp>
      <p:sp>
        <p:nvSpPr>
          <p:cNvPr id="2922606" name="Line 110"/>
          <p:cNvSpPr>
            <a:spLocks noChangeShapeType="1"/>
          </p:cNvSpPr>
          <p:nvPr>
            <p:custDataLst>
              <p:tags r:id="rId107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607" name="Line 111"/>
          <p:cNvSpPr>
            <a:spLocks noChangeShapeType="1"/>
          </p:cNvSpPr>
          <p:nvPr>
            <p:custDataLst>
              <p:tags r:id="rId108"/>
            </p:custDataLst>
          </p:nvPr>
        </p:nvSpPr>
        <p:spPr bwMode="auto">
          <a:xfrm>
            <a:off x="18986500" y="1905000"/>
            <a:ext cx="762000" cy="571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608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3162301" y="12392027"/>
            <a:ext cx="6153150" cy="118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3600" b="1"/>
              <a:t>Step 1 (beq): Fetch instruction and advance PC</a:t>
            </a:r>
          </a:p>
        </p:txBody>
      </p:sp>
      <p:sp>
        <p:nvSpPr>
          <p:cNvPr id="2922609" name="Freeform 113"/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5397500" y="7747000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610" name="Text Box 114"/>
          <p:cNvSpPr txBox="1"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19088754" y="2263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922611" name="Text Box 115"/>
          <p:cNvSpPr txBox="1"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19039770" y="1676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2612" name="Text Box 116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19039770" y="27654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2613" name="Line 117"/>
          <p:cNvSpPr>
            <a:spLocks noChangeShapeType="1"/>
          </p:cNvSpPr>
          <p:nvPr>
            <p:custDataLst>
              <p:tags r:id="rId114"/>
            </p:custDataLst>
          </p:nvPr>
        </p:nvSpPr>
        <p:spPr bwMode="auto">
          <a:xfrm>
            <a:off x="18897600" y="1870076"/>
            <a:ext cx="7620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2614" name="Freeform 118"/>
          <p:cNvSpPr>
            <a:spLocks/>
          </p:cNvSpPr>
          <p:nvPr>
            <p:custDataLst>
              <p:tags r:id="rId115"/>
            </p:custDataLst>
          </p:nvPr>
        </p:nvSpPr>
        <p:spPr bwMode="auto">
          <a:xfrm>
            <a:off x="4267200" y="4572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970C6B0C-188C-4227-811B-F22A3CCBBB54}" type="slidenum">
              <a:rPr lang="en-US"/>
              <a:pPr/>
              <a:t>25</a:t>
            </a:fld>
            <a:endParaRPr lang="en-US"/>
          </a:p>
        </p:txBody>
      </p:sp>
      <p:sp>
        <p:nvSpPr>
          <p:cNvPr id="29235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INSTRUCTION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923523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6455" y="6797676"/>
            <a:ext cx="1075469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923524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9295" y="9201150"/>
            <a:ext cx="1468205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[31-0]</a:t>
            </a:r>
          </a:p>
        </p:txBody>
      </p:sp>
      <p:sp>
        <p:nvSpPr>
          <p:cNvPr id="2923525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3526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8128546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352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414420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3528" name="Oval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29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30" name="Freeform 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31" name="Oval 1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32" name="Freeform 12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33" name="Freeform 13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34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041538" y="172402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923535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30129" y="140970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923536" name="Freeform 16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37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6233038" y="320357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923538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6521629" y="288925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923539" name="Rectangle 1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40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079953" y="4219576"/>
            <a:ext cx="491969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PC</a:t>
            </a:r>
          </a:p>
        </p:txBody>
      </p:sp>
      <p:sp>
        <p:nvSpPr>
          <p:cNvPr id="2923541" name="Line 21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42" name="Line 22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43" name="Freeform 23"/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44" name="Oval 24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45" name="Line 25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46" name="Freeform 26"/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47" name="Oval 27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48" name="Text Box 28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659580" y="958851"/>
            <a:ext cx="339691" cy="4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600" b="1">
                <a:solidFill>
                  <a:srgbClr val="E7E7FF"/>
                </a:solidFill>
              </a:rPr>
              <a:t>4</a:t>
            </a:r>
          </a:p>
        </p:txBody>
      </p:sp>
      <p:sp>
        <p:nvSpPr>
          <p:cNvPr id="2923549" name="Line 29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50" name="Oval 30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Sign</a:t>
            </a:r>
          </a:p>
          <a:p>
            <a:pPr algn="ctr"/>
            <a:r>
              <a:rPr lang="en-US" sz="2000" b="1">
                <a:solidFill>
                  <a:srgbClr val="E7E7FF"/>
                </a:solidFill>
              </a:rPr>
              <a:t>Extend</a:t>
            </a:r>
          </a:p>
        </p:txBody>
      </p:sp>
      <p:sp>
        <p:nvSpPr>
          <p:cNvPr id="2923551" name="Oval 31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>
                <a:solidFill>
                  <a:srgbClr val="E7E7FF"/>
                </a:solidFill>
              </a:rPr>
              <a:t>ALU</a:t>
            </a:r>
          </a:p>
          <a:p>
            <a:pPr algn="ctr"/>
            <a:r>
              <a:rPr lang="en-US" sz="2400" b="1">
                <a:solidFill>
                  <a:srgbClr val="E7E7FF"/>
                </a:solidFill>
              </a:rPr>
              <a:t>CONTROL</a:t>
            </a:r>
          </a:p>
        </p:txBody>
      </p:sp>
      <p:sp>
        <p:nvSpPr>
          <p:cNvPr id="2923552" name="Freeform 32"/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53" name="Freeform 33"/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54" name="Oval 34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55" name="Text Box 35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5730722" y="11112501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923556" name="Text Box 36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8981678" y="12296777"/>
            <a:ext cx="190262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923557" name="Oval 37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&lt;&lt; 2</a:t>
            </a:r>
          </a:p>
        </p:txBody>
      </p:sp>
      <p:sp>
        <p:nvSpPr>
          <p:cNvPr id="2923558" name="Line 38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59" name="Freeform 39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60" name="Oval 40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923561" name="Line 41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62" name="Oval 42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63" name="Freeform 43"/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64" name="Freeform 44"/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65" name="Freeform 45"/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66" name="Oval 46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67" name="Oval 4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68" name="Oval 48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569" name="Text Box 49"/>
          <p:cNvSpPr txBox="1"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5756367" y="7407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923570" name="Line 50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71" name="Text Box 51"/>
          <p:cNvSpPr txBox="1"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5718568" y="9147177"/>
            <a:ext cx="1246991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923572" name="Line 52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grpSp>
        <p:nvGrpSpPr>
          <p:cNvPr id="2923573" name="Group 53"/>
          <p:cNvGrpSpPr>
            <a:grpSpLocks/>
          </p:cNvGrpSpPr>
          <p:nvPr>
            <p:custDataLst>
              <p:tags r:id="rId52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923574" name="Arc 54"/>
            <p:cNvSpPr>
              <a:spLocks/>
            </p:cNvSpPr>
            <p:nvPr>
              <p:custDataLst>
                <p:tags r:id="rId115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3575" name="Freeform 55"/>
            <p:cNvSpPr>
              <a:spLocks/>
            </p:cNvSpPr>
            <p:nvPr>
              <p:custDataLst>
                <p:tags r:id="rId116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923576" name="Line 56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77" name="Line 57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78" name="Text Box 58"/>
          <p:cNvSpPr txBox="1"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18336519" y="5216527"/>
            <a:ext cx="97929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BRANCH</a:t>
            </a:r>
          </a:p>
        </p:txBody>
      </p:sp>
      <p:sp>
        <p:nvSpPr>
          <p:cNvPr id="2923579" name="Freeform 59"/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80" name="Text Box 60"/>
          <p:cNvSpPr txBox="1"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9711323" y="5241927"/>
            <a:ext cx="104340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REG_DST</a:t>
            </a:r>
          </a:p>
        </p:txBody>
      </p:sp>
      <p:sp>
        <p:nvSpPr>
          <p:cNvPr id="2923581" name="Line 61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rgbClr val="E7E7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82" name="Text Box 62"/>
          <p:cNvSpPr txBox="1">
            <a:spLocks noChangeArrowheads="1"/>
          </p:cNvSpPr>
          <p:nvPr>
            <p:custDataLst>
              <p:tags r:id="rId59"/>
            </p:custDataLst>
          </p:nvPr>
        </p:nvSpPr>
        <p:spPr bwMode="auto">
          <a:xfrm>
            <a:off x="10407228" y="5791201"/>
            <a:ext cx="125179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REG_WRITE</a:t>
            </a:r>
          </a:p>
        </p:txBody>
      </p:sp>
      <p:sp>
        <p:nvSpPr>
          <p:cNvPr id="2923583" name="Line 63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84" name="Text Box 64"/>
          <p:cNvSpPr txBox="1">
            <a:spLocks noChangeArrowheads="1"/>
          </p:cNvSpPr>
          <p:nvPr>
            <p:custDataLst>
              <p:tags r:id="rId61"/>
            </p:custDataLst>
          </p:nvPr>
        </p:nvSpPr>
        <p:spPr bwMode="auto">
          <a:xfrm>
            <a:off x="13669761" y="5899151"/>
            <a:ext cx="104180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ALU_SRC</a:t>
            </a:r>
          </a:p>
        </p:txBody>
      </p:sp>
      <p:sp>
        <p:nvSpPr>
          <p:cNvPr id="2923585" name="Line 65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86" name="Freeform 66"/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87" name="Text Box 67"/>
          <p:cNvSpPr txBox="1"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15613436" y="5918201"/>
            <a:ext cx="923184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923588" name="Line 68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89" name="Line 69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90" name="Text Box 70"/>
          <p:cNvSpPr txBox="1"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16796648" y="5661027"/>
            <a:ext cx="245565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MEM_READ,MEM_WRITE</a:t>
            </a:r>
          </a:p>
        </p:txBody>
      </p:sp>
      <p:sp>
        <p:nvSpPr>
          <p:cNvPr id="2923591" name="Freeform 71"/>
          <p:cNvSpPr>
            <a:spLocks/>
          </p:cNvSpPr>
          <p:nvPr>
            <p:custDataLst>
              <p:tags r:id="rId68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592" name="Text Box 72"/>
          <p:cNvSpPr txBox="1">
            <a:spLocks noChangeArrowheads="1"/>
          </p:cNvSpPr>
          <p:nvPr>
            <p:custDataLst>
              <p:tags r:id="rId69"/>
            </p:custDataLst>
          </p:nvPr>
        </p:nvSpPr>
        <p:spPr bwMode="auto">
          <a:xfrm rot="5400000">
            <a:off x="20396186" y="6142417"/>
            <a:ext cx="149545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MEM_TO_REG</a:t>
            </a:r>
          </a:p>
        </p:txBody>
      </p:sp>
      <p:sp>
        <p:nvSpPr>
          <p:cNvPr id="2923593" name="Rectangle 73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/>
              <a:t>REGISTERS</a:t>
            </a:r>
          </a:p>
        </p:txBody>
      </p:sp>
      <p:sp>
        <p:nvSpPr>
          <p:cNvPr id="2923594" name="Text Box 74"/>
          <p:cNvSpPr txBox="1"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950327" y="6816727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1</a:t>
            </a:r>
          </a:p>
        </p:txBody>
      </p:sp>
      <p:sp>
        <p:nvSpPr>
          <p:cNvPr id="2923595" name="Text Box 75"/>
          <p:cNvSpPr txBox="1"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950327" y="749935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2</a:t>
            </a:r>
          </a:p>
        </p:txBody>
      </p:sp>
      <p:sp>
        <p:nvSpPr>
          <p:cNvPr id="2923596" name="Text Box 76"/>
          <p:cNvSpPr txBox="1"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950327" y="850900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923597" name="Text Box 77"/>
          <p:cNvSpPr txBox="1"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950326" y="9220201"/>
            <a:ext cx="949324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923598" name="Text Box 78"/>
          <p:cNvSpPr txBox="1"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10760077" y="7210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1</a:t>
            </a:r>
          </a:p>
        </p:txBody>
      </p:sp>
      <p:sp>
        <p:nvSpPr>
          <p:cNvPr id="2923599" name="Text Box 79"/>
          <p:cNvSpPr txBox="1"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10760077" y="8734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2</a:t>
            </a:r>
          </a:p>
        </p:txBody>
      </p:sp>
      <p:sp>
        <p:nvSpPr>
          <p:cNvPr id="2923600" name="Freeform 80"/>
          <p:cNvSpPr>
            <a:spLocks/>
          </p:cNvSpPr>
          <p:nvPr>
            <p:custDataLst>
              <p:tags r:id="rId77"/>
            </p:custDataLst>
          </p:nvPr>
        </p:nvSpPr>
        <p:spPr bwMode="auto">
          <a:xfrm>
            <a:off x="5397500" y="9464676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01" name="Text Box 81"/>
          <p:cNvSpPr txBox="1"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5730722" y="11115677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923602" name="Freeform 82"/>
          <p:cNvSpPr>
            <a:spLocks/>
          </p:cNvSpPr>
          <p:nvPr>
            <p:custDataLst>
              <p:tags r:id="rId79"/>
            </p:custDataLst>
          </p:nvPr>
        </p:nvSpPr>
        <p:spPr bwMode="auto">
          <a:xfrm>
            <a:off x="5397500" y="5591176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03" name="Freeform 83"/>
          <p:cNvSpPr>
            <a:spLocks/>
          </p:cNvSpPr>
          <p:nvPr>
            <p:custDataLst>
              <p:tags r:id="rId80"/>
            </p:custDataLst>
          </p:nvPr>
        </p:nvSpPr>
        <p:spPr bwMode="auto">
          <a:xfrm>
            <a:off x="5397500" y="7115176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04" name="Text Box 84"/>
          <p:cNvSpPr txBox="1"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756367" y="5251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INSTRUCTION[31-26]</a:t>
            </a:r>
          </a:p>
        </p:txBody>
      </p:sp>
      <p:sp>
        <p:nvSpPr>
          <p:cNvPr id="2923605" name="Text Box 85"/>
          <p:cNvSpPr txBox="1"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5756367" y="6775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INSTRUCTION[25-21]</a:t>
            </a:r>
          </a:p>
        </p:txBody>
      </p:sp>
      <p:sp>
        <p:nvSpPr>
          <p:cNvPr id="2923606" name="Text Box 86"/>
          <p:cNvSpPr txBox="1"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5756367" y="7410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INSTRUCTION[20-16]</a:t>
            </a:r>
          </a:p>
        </p:txBody>
      </p:sp>
      <p:sp>
        <p:nvSpPr>
          <p:cNvPr id="2923607" name="Rectangle 87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17373600" y="8137526"/>
            <a:ext cx="3035300" cy="303530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923608" name="Text Box 88"/>
          <p:cNvSpPr txBox="1"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17418479" y="8353427"/>
            <a:ext cx="107546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923609" name="Text Box 89"/>
          <p:cNvSpPr txBox="1"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17457911" y="10493376"/>
            <a:ext cx="799753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923610" name="Text Box 90"/>
          <p:cNvSpPr txBox="1"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19676969" y="8226426"/>
            <a:ext cx="681131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923611" name="Freeform 91"/>
          <p:cNvSpPr>
            <a:spLocks/>
          </p:cNvSpPr>
          <p:nvPr>
            <p:custDataLst>
              <p:tags r:id="rId88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12" name="Text Box 92"/>
          <p:cNvSpPr txBox="1"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14993335" y="8013700"/>
            <a:ext cx="633033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ALU</a:t>
            </a:r>
          </a:p>
        </p:txBody>
      </p:sp>
      <p:sp>
        <p:nvSpPr>
          <p:cNvPr id="2923613" name="Text Box 93"/>
          <p:cNvSpPr txBox="1"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15261153" y="8359777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923614" name="Oval 94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615" name="Line 95"/>
          <p:cNvSpPr>
            <a:spLocks noChangeShapeType="1"/>
          </p:cNvSpPr>
          <p:nvPr>
            <p:custDataLst>
              <p:tags r:id="rId92"/>
            </p:custDataLst>
          </p:nvPr>
        </p:nvSpPr>
        <p:spPr bwMode="auto">
          <a:xfrm>
            <a:off x="16208376" y="8524876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16" name="Text Box 96"/>
          <p:cNvSpPr txBox="1"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15544700" y="7693027"/>
            <a:ext cx="682726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algn="r" defTabSz="1304926"/>
            <a:r>
              <a:rPr lang="en-US" sz="1600" b="1">
                <a:solidFill>
                  <a:srgbClr val="E7E7FF"/>
                </a:solidFill>
              </a:rPr>
              <a:t>ZERO</a:t>
            </a:r>
          </a:p>
        </p:txBody>
      </p:sp>
      <p:sp>
        <p:nvSpPr>
          <p:cNvPr id="2923617" name="Line 97"/>
          <p:cNvSpPr>
            <a:spLocks noChangeShapeType="1"/>
          </p:cNvSpPr>
          <p:nvPr>
            <p:custDataLst>
              <p:tags r:id="rId94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18" name="AutoShape 98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619" name="Text Box 9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13464242" y="9375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3620" name="Text Box 100"/>
          <p:cNvSpPr txBox="1"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13416846" y="8788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3621" name="Text Box 101"/>
          <p:cNvSpPr txBox="1"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13416846" y="98742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3622" name="Text Box 102"/>
          <p:cNvSpPr txBox="1"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3162300" y="12392027"/>
            <a:ext cx="6553200" cy="118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3600" b="1"/>
              <a:t>Step 2 (beq): Read register values and set control signals</a:t>
            </a:r>
          </a:p>
        </p:txBody>
      </p:sp>
      <p:sp>
        <p:nvSpPr>
          <p:cNvPr id="2923623" name="Freeform 103"/>
          <p:cNvSpPr>
            <a:spLocks/>
          </p:cNvSpPr>
          <p:nvPr>
            <p:custDataLst>
              <p:tags r:id="rId100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24" name="Oval 104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625" name="AutoShape 105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626" name="Text Box 106"/>
          <p:cNvSpPr txBox="1"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19025254" y="2298700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3627" name="Text Box 107"/>
          <p:cNvSpPr txBox="1"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18976270" y="17113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3628" name="Text Box 108"/>
          <p:cNvSpPr txBox="1"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18976270" y="28003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3629" name="AutoShape 109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3630" name="Text Box 110"/>
          <p:cNvSpPr txBox="1"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98380" y="870902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3631" name="Text Box 111"/>
          <p:cNvSpPr txBox="1"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49396" y="81216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3632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149396" y="92075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3633" name="Freeform 113"/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5397500" y="7750176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34" name="Line 114"/>
          <p:cNvSpPr>
            <a:spLocks noChangeShapeType="1"/>
          </p:cNvSpPr>
          <p:nvPr>
            <p:custDataLst>
              <p:tags r:id="rId111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35" name="Freeform 115"/>
          <p:cNvSpPr>
            <a:spLocks/>
          </p:cNvSpPr>
          <p:nvPr>
            <p:custDataLst>
              <p:tags r:id="rId112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36" name="Line 116"/>
          <p:cNvSpPr>
            <a:spLocks noChangeShapeType="1"/>
          </p:cNvSpPr>
          <p:nvPr>
            <p:custDataLst>
              <p:tags r:id="rId113"/>
            </p:custDataLst>
          </p:nvPr>
        </p:nvSpPr>
        <p:spPr bwMode="auto">
          <a:xfrm>
            <a:off x="13430250" y="9032876"/>
            <a:ext cx="762000" cy="508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3637" name="Line 117"/>
          <p:cNvSpPr>
            <a:spLocks noChangeShapeType="1"/>
          </p:cNvSpPr>
          <p:nvPr>
            <p:custDataLst>
              <p:tags r:id="rId114"/>
            </p:custDataLst>
          </p:nvPr>
        </p:nvSpPr>
        <p:spPr bwMode="auto">
          <a:xfrm flipV="1">
            <a:off x="18986500" y="2470150"/>
            <a:ext cx="762000" cy="571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863090D7-730B-4FC8-A6CF-13A0D78576BD}" type="slidenum">
              <a:rPr lang="en-US"/>
              <a:pPr/>
              <a:t>26</a:t>
            </a:fld>
            <a:endParaRPr lang="en-US"/>
          </a:p>
        </p:txBody>
      </p:sp>
      <p:sp>
        <p:nvSpPr>
          <p:cNvPr id="292454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81376" y="6804026"/>
            <a:ext cx="201612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INSTRUCTION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924547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56455" y="6797676"/>
            <a:ext cx="1075469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ctr"/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924548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9295" y="9201150"/>
            <a:ext cx="1468205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INSTRUCTION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[31-0]</a:t>
            </a:r>
          </a:p>
        </p:txBody>
      </p:sp>
      <p:sp>
        <p:nvSpPr>
          <p:cNvPr id="2924549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824450" y="12011026"/>
            <a:ext cx="2159000" cy="762000"/>
          </a:xfrm>
          <a:prstGeom prst="roundRect">
            <a:avLst>
              <a:gd name="adj" fmla="val 43750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4550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8128546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4551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414420" y="1195387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4552" name="Oval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53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1972926" y="7508876"/>
            <a:ext cx="273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54" name="Freeform 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11972926" y="90265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55" name="Oval 1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2617450" y="8969376"/>
            <a:ext cx="114300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56" name="Freeform 12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14195426" y="89217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57" name="Freeform 13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7747001" y="8540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58" name="Text Box 1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041538" y="172402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ADDER</a:t>
            </a:r>
          </a:p>
        </p:txBody>
      </p:sp>
      <p:sp>
        <p:nvSpPr>
          <p:cNvPr id="2924559" name="Text Box 15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30129" y="140970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924560" name="Freeform 16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15938501" y="2333627"/>
            <a:ext cx="1517650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61" name="Text Box 1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6233038" y="3203576"/>
            <a:ext cx="988900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ADDER</a:t>
            </a:r>
          </a:p>
        </p:txBody>
      </p:sp>
      <p:sp>
        <p:nvSpPr>
          <p:cNvPr id="2924562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6521629" y="2889251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RESULT</a:t>
            </a:r>
          </a:p>
        </p:txBody>
      </p:sp>
      <p:sp>
        <p:nvSpPr>
          <p:cNvPr id="2924563" name="Rectangle 1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073526" y="3556001"/>
            <a:ext cx="508000" cy="170815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64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079953" y="4219576"/>
            <a:ext cx="491969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PC</a:t>
            </a:r>
          </a:p>
        </p:txBody>
      </p:sp>
      <p:sp>
        <p:nvSpPr>
          <p:cNvPr id="2924565" name="Line 21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9271000" y="1917700"/>
            <a:ext cx="9715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66" name="Line 22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17462500" y="3022600"/>
            <a:ext cx="152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67" name="Freeform 23"/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9271000" y="1917700"/>
            <a:ext cx="66675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68" name="Oval 24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4862176" y="1863726"/>
            <a:ext cx="114300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69" name="Line 25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4318000" y="5267326"/>
            <a:ext cx="0" cy="1524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70" name="Freeform 26"/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4318000" y="5080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71" name="Oval 27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4254500" y="5724526"/>
            <a:ext cx="114300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72" name="Text Box 28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659580" y="958851"/>
            <a:ext cx="339691" cy="4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600" b="1">
                <a:solidFill>
                  <a:srgbClr val="E7E7FF"/>
                </a:solidFill>
              </a:rPr>
              <a:t>4</a:t>
            </a:r>
          </a:p>
        </p:txBody>
      </p:sp>
      <p:sp>
        <p:nvSpPr>
          <p:cNvPr id="2924573" name="Line 29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985000" y="1206500"/>
            <a:ext cx="762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74" name="Oval 30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9601200" y="10712451"/>
            <a:ext cx="1587500" cy="1403350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/>
              <a:t>Sign</a:t>
            </a:r>
          </a:p>
          <a:p>
            <a:pPr algn="ctr"/>
            <a:r>
              <a:rPr lang="en-US" sz="2000" b="1"/>
              <a:t>Extend</a:t>
            </a:r>
          </a:p>
        </p:txBody>
      </p:sp>
      <p:sp>
        <p:nvSpPr>
          <p:cNvPr id="2924575" name="Oval 31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4300200" y="11525250"/>
            <a:ext cx="1905000" cy="1587500"/>
          </a:xfrm>
          <a:prstGeom prst="ellipse">
            <a:avLst/>
          </a:prstGeom>
          <a:solidFill>
            <a:srgbClr val="BBE0E3"/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/>
              <a:t>ALU</a:t>
            </a:r>
          </a:p>
          <a:p>
            <a:pPr algn="ctr"/>
            <a:r>
              <a:rPr lang="en-US" sz="2400" b="1"/>
              <a:t>CONTROL</a:t>
            </a:r>
          </a:p>
        </p:txBody>
      </p:sp>
      <p:sp>
        <p:nvSpPr>
          <p:cNvPr id="2924576" name="Freeform 32"/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8953500" y="114300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77" name="Freeform 33"/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8207376" y="9461500"/>
            <a:ext cx="10664824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78" name="Oval 34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8899526" y="11376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79" name="Text Box 35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5730722" y="11112501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INSTRUCTION[15-0]</a:t>
            </a:r>
          </a:p>
        </p:txBody>
      </p:sp>
      <p:sp>
        <p:nvSpPr>
          <p:cNvPr id="2924580" name="Text Box 36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8981678" y="12296777"/>
            <a:ext cx="190262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INSTRUCTION[5-0]</a:t>
            </a:r>
          </a:p>
        </p:txBody>
      </p:sp>
      <p:sp>
        <p:nvSpPr>
          <p:cNvPr id="2924581" name="Oval 37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14509750" y="3746500"/>
            <a:ext cx="1095376" cy="638176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000" b="1"/>
              <a:t>&lt;&lt; 2</a:t>
            </a:r>
          </a:p>
        </p:txBody>
      </p:sp>
      <p:sp>
        <p:nvSpPr>
          <p:cNvPr id="2924582" name="Line 38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15621000" y="4064000"/>
            <a:ext cx="317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83" name="Freeform 39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11176000" y="4064000"/>
            <a:ext cx="33020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2496" y="0"/>
              </a:cxn>
            </a:cxnLst>
            <a:rect l="0" t="0" r="r" b="b"/>
            <a:pathLst>
              <a:path w="2496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84" name="Oval 40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8902700" y="4819650"/>
            <a:ext cx="11255376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28" tIns="38064" rIns="76128" bIns="38064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924585" name="Line 41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12874626" y="10106026"/>
            <a:ext cx="5715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86" name="Oval 42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2836526" y="10048876"/>
            <a:ext cx="111124" cy="114300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87" name="Freeform 43"/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16805276" y="85090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88" name="Freeform 44"/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19573876" y="85090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89" name="Freeform 45"/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4318000" y="26035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90" name="Oval 46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5661026" y="9407526"/>
            <a:ext cx="111124" cy="111124"/>
          </a:xfrm>
          <a:prstGeom prst="ellipse">
            <a:avLst/>
          </a:prstGeom>
          <a:noFill/>
          <a:ln w="9525">
            <a:solidFill>
              <a:srgbClr val="E7E7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91" name="Oval 4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5661026" y="7048500"/>
            <a:ext cx="111124" cy="114300"/>
          </a:xfrm>
          <a:prstGeom prst="ellipse">
            <a:avLst/>
          </a:prstGeom>
          <a:noFill/>
          <a:ln w="9525">
            <a:solidFill>
              <a:srgbClr val="E7E7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92" name="Oval 48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5661026" y="7683500"/>
            <a:ext cx="111124" cy="114300"/>
          </a:xfrm>
          <a:prstGeom prst="ellipse">
            <a:avLst/>
          </a:prstGeom>
          <a:noFill/>
          <a:ln w="9525">
            <a:solidFill>
              <a:srgbClr val="E7E7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593" name="Text Box 49"/>
          <p:cNvSpPr txBox="1"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5756367" y="7407277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924594" name="Line 50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5397500" y="9461500"/>
            <a:ext cx="1778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595" name="Text Box 51"/>
          <p:cNvSpPr txBox="1"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5718568" y="9147177"/>
            <a:ext cx="1246991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INST[15-11]</a:t>
            </a:r>
          </a:p>
        </p:txBody>
      </p:sp>
      <p:sp>
        <p:nvSpPr>
          <p:cNvPr id="2924596" name="Line 52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7937500" y="8826500"/>
            <a:ext cx="1016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grpSp>
        <p:nvGrpSpPr>
          <p:cNvPr id="2924597" name="Group 53"/>
          <p:cNvGrpSpPr>
            <a:grpSpLocks/>
          </p:cNvGrpSpPr>
          <p:nvPr>
            <p:custDataLst>
              <p:tags r:id="rId52"/>
            </p:custDataLst>
          </p:nvPr>
        </p:nvGrpSpPr>
        <p:grpSpPr bwMode="auto">
          <a:xfrm>
            <a:off x="19123026" y="3867151"/>
            <a:ext cx="508000" cy="603250"/>
            <a:chOff x="12078" y="2976"/>
            <a:chExt cx="384" cy="456"/>
          </a:xfrm>
        </p:grpSpPr>
        <p:sp>
          <p:nvSpPr>
            <p:cNvPr id="2924598" name="Arc 54"/>
            <p:cNvSpPr>
              <a:spLocks/>
            </p:cNvSpPr>
            <p:nvPr>
              <p:custDataLst>
                <p:tags r:id="rId116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4599" name="Freeform 55"/>
            <p:cNvSpPr>
              <a:spLocks/>
            </p:cNvSpPr>
            <p:nvPr>
              <p:custDataLst>
                <p:tags r:id="rId117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924600" name="Line 56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V="1">
            <a:off x="19377026" y="3584577"/>
            <a:ext cx="0" cy="282574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01" name="Line 57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V="1">
            <a:off x="19240500" y="4470400"/>
            <a:ext cx="0" cy="762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02" name="Text Box 58"/>
          <p:cNvSpPr txBox="1"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18336519" y="5216527"/>
            <a:ext cx="979290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BRANCH</a:t>
            </a:r>
          </a:p>
        </p:txBody>
      </p:sp>
      <p:sp>
        <p:nvSpPr>
          <p:cNvPr id="2924603" name="Freeform 59"/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7493000" y="48895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04" name="Text Box 60"/>
          <p:cNvSpPr txBox="1"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9711323" y="5241927"/>
            <a:ext cx="104340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REG_DST</a:t>
            </a:r>
          </a:p>
        </p:txBody>
      </p:sp>
      <p:sp>
        <p:nvSpPr>
          <p:cNvPr id="2924605" name="Line 61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10477500" y="6089651"/>
            <a:ext cx="0" cy="755650"/>
          </a:xfrm>
          <a:prstGeom prst="line">
            <a:avLst/>
          </a:prstGeom>
          <a:noFill/>
          <a:ln w="38100">
            <a:solidFill>
              <a:srgbClr val="E7E7FF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06" name="Text Box 62"/>
          <p:cNvSpPr txBox="1">
            <a:spLocks noChangeArrowheads="1"/>
          </p:cNvSpPr>
          <p:nvPr>
            <p:custDataLst>
              <p:tags r:id="rId59"/>
            </p:custDataLst>
          </p:nvPr>
        </p:nvSpPr>
        <p:spPr bwMode="auto">
          <a:xfrm>
            <a:off x="10407228" y="5791201"/>
            <a:ext cx="125179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REG_WRITE</a:t>
            </a:r>
          </a:p>
        </p:txBody>
      </p:sp>
      <p:sp>
        <p:nvSpPr>
          <p:cNvPr id="2924607" name="Line 63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13827126" y="6223000"/>
            <a:ext cx="0" cy="22860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08" name="Text Box 64"/>
          <p:cNvSpPr txBox="1">
            <a:spLocks noChangeArrowheads="1"/>
          </p:cNvSpPr>
          <p:nvPr>
            <p:custDataLst>
              <p:tags r:id="rId61"/>
            </p:custDataLst>
          </p:nvPr>
        </p:nvSpPr>
        <p:spPr bwMode="auto">
          <a:xfrm>
            <a:off x="13669761" y="5899151"/>
            <a:ext cx="104180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ALU_SRC</a:t>
            </a:r>
          </a:p>
        </p:txBody>
      </p:sp>
      <p:sp>
        <p:nvSpPr>
          <p:cNvPr id="2924609" name="Line 65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V="1">
            <a:off x="15240000" y="9080500"/>
            <a:ext cx="0" cy="2413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10" name="Freeform 66"/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16192500" y="61595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rgbClr val="00008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11" name="Text Box 67"/>
          <p:cNvSpPr txBox="1"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15613436" y="5918201"/>
            <a:ext cx="923184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924612" name="Line 68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18732500" y="6032500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13" name="Line 69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18916650" y="6029326"/>
            <a:ext cx="0" cy="20955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14" name="Text Box 70"/>
          <p:cNvSpPr txBox="1"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16796648" y="5661027"/>
            <a:ext cx="245565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MEM_READ,MEM_WRITE</a:t>
            </a:r>
          </a:p>
        </p:txBody>
      </p:sp>
      <p:sp>
        <p:nvSpPr>
          <p:cNvPr id="2924615" name="Freeform 71"/>
          <p:cNvSpPr>
            <a:spLocks/>
          </p:cNvSpPr>
          <p:nvPr>
            <p:custDataLst>
              <p:tags r:id="rId68"/>
            </p:custDataLst>
          </p:nvPr>
        </p:nvSpPr>
        <p:spPr bwMode="auto">
          <a:xfrm>
            <a:off x="19939000" y="55880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16" name="Text Box 72"/>
          <p:cNvSpPr txBox="1">
            <a:spLocks noChangeArrowheads="1"/>
          </p:cNvSpPr>
          <p:nvPr>
            <p:custDataLst>
              <p:tags r:id="rId69"/>
            </p:custDataLst>
          </p:nvPr>
        </p:nvSpPr>
        <p:spPr bwMode="auto">
          <a:xfrm rot="5400000">
            <a:off x="20396186" y="6142417"/>
            <a:ext cx="1495456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MEM_TO_REG</a:t>
            </a:r>
          </a:p>
        </p:txBody>
      </p:sp>
      <p:sp>
        <p:nvSpPr>
          <p:cNvPr id="2924617" name="Rectangle 73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924927" y="6804026"/>
            <a:ext cx="3038474" cy="3032124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REGISTERS</a:t>
            </a:r>
          </a:p>
        </p:txBody>
      </p:sp>
      <p:sp>
        <p:nvSpPr>
          <p:cNvPr id="2924618" name="Text Box 74"/>
          <p:cNvSpPr txBox="1"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950327" y="6816727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1</a:t>
            </a:r>
          </a:p>
        </p:txBody>
      </p:sp>
      <p:sp>
        <p:nvSpPr>
          <p:cNvPr id="2924619" name="Text Box 75"/>
          <p:cNvSpPr txBox="1"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950327" y="749935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READ REGISTER 2</a:t>
            </a:r>
          </a:p>
        </p:txBody>
      </p:sp>
      <p:sp>
        <p:nvSpPr>
          <p:cNvPr id="2924620" name="Text Box 76"/>
          <p:cNvSpPr txBox="1"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950327" y="8509001"/>
            <a:ext cx="1454150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REGISTER</a:t>
            </a:r>
          </a:p>
        </p:txBody>
      </p:sp>
      <p:sp>
        <p:nvSpPr>
          <p:cNvPr id="2924621" name="Text Box 77"/>
          <p:cNvSpPr txBox="1"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950326" y="9220201"/>
            <a:ext cx="949324" cy="5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WRITE DATA</a:t>
            </a:r>
          </a:p>
        </p:txBody>
      </p:sp>
      <p:sp>
        <p:nvSpPr>
          <p:cNvPr id="2924622" name="Text Box 78"/>
          <p:cNvSpPr txBox="1"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10760077" y="7210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1</a:t>
            </a:r>
          </a:p>
        </p:txBody>
      </p:sp>
      <p:sp>
        <p:nvSpPr>
          <p:cNvPr id="2924623" name="Text Box 79"/>
          <p:cNvSpPr txBox="1"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10760077" y="8734427"/>
            <a:ext cx="1158874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rgbClr val="E7E7FF"/>
                </a:solidFill>
              </a:rPr>
              <a:t>READ DATA 2</a:t>
            </a:r>
          </a:p>
        </p:txBody>
      </p:sp>
      <p:sp>
        <p:nvSpPr>
          <p:cNvPr id="2924624" name="Text Box 80"/>
          <p:cNvSpPr txBox="1"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5730722" y="11115677"/>
            <a:ext cx="2016432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INSTRUCTION[15-0]</a:t>
            </a:r>
          </a:p>
        </p:txBody>
      </p:sp>
      <p:sp>
        <p:nvSpPr>
          <p:cNvPr id="2924625" name="Freeform 81"/>
          <p:cNvSpPr>
            <a:spLocks/>
          </p:cNvSpPr>
          <p:nvPr>
            <p:custDataLst>
              <p:tags r:id="rId78"/>
            </p:custDataLst>
          </p:nvPr>
        </p:nvSpPr>
        <p:spPr bwMode="auto">
          <a:xfrm>
            <a:off x="5397500" y="5591176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26" name="Freeform 82"/>
          <p:cNvSpPr>
            <a:spLocks/>
          </p:cNvSpPr>
          <p:nvPr>
            <p:custDataLst>
              <p:tags r:id="rId79"/>
            </p:custDataLst>
          </p:nvPr>
        </p:nvSpPr>
        <p:spPr bwMode="auto">
          <a:xfrm>
            <a:off x="5397500" y="7115176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27" name="Text Box 83"/>
          <p:cNvSpPr txBox="1"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5756367" y="5251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INSTRUCTION[31-26]</a:t>
            </a:r>
          </a:p>
        </p:txBody>
      </p:sp>
      <p:sp>
        <p:nvSpPr>
          <p:cNvPr id="2924628" name="Text Box 84"/>
          <p:cNvSpPr txBox="1"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5756367" y="6775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INSTRUCTION[25-21]</a:t>
            </a:r>
          </a:p>
        </p:txBody>
      </p:sp>
      <p:sp>
        <p:nvSpPr>
          <p:cNvPr id="2924629" name="Text Box 85"/>
          <p:cNvSpPr txBox="1"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5756367" y="7410451"/>
            <a:ext cx="2130245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INSTRUCTION[20-16]</a:t>
            </a:r>
          </a:p>
        </p:txBody>
      </p:sp>
      <p:sp>
        <p:nvSpPr>
          <p:cNvPr id="2924630" name="Rectangle 86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17373600" y="8137526"/>
            <a:ext cx="3035300" cy="3035300"/>
          </a:xfrm>
          <a:prstGeom prst="rect">
            <a:avLst/>
          </a:prstGeom>
          <a:noFill/>
          <a:ln w="254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76124" tIns="38062" rIns="76124" bIns="38062" anchor="ctr"/>
          <a:lstStyle/>
          <a:p>
            <a:pPr defTabSz="1304926"/>
            <a:r>
              <a:rPr lang="en-US" sz="2000" b="1">
                <a:solidFill>
                  <a:srgbClr val="E7E7FF"/>
                </a:solidFill>
              </a:rPr>
              <a:t>DATA</a:t>
            </a:r>
          </a:p>
          <a:p>
            <a:pPr defTabSz="1304926"/>
            <a:r>
              <a:rPr lang="en-US" sz="2000" b="1">
                <a:solidFill>
                  <a:srgbClr val="E7E7FF"/>
                </a:solidFill>
              </a:rPr>
              <a:t>MEMORY</a:t>
            </a:r>
          </a:p>
        </p:txBody>
      </p:sp>
      <p:sp>
        <p:nvSpPr>
          <p:cNvPr id="2924631" name="Text Box 87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17418479" y="8353427"/>
            <a:ext cx="1075469" cy="32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ADDRESS</a:t>
            </a:r>
          </a:p>
        </p:txBody>
      </p:sp>
      <p:sp>
        <p:nvSpPr>
          <p:cNvPr id="2924632" name="Text Box 88"/>
          <p:cNvSpPr txBox="1"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17457911" y="10493376"/>
            <a:ext cx="799753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1600" b="1">
                <a:solidFill>
                  <a:srgbClr val="E7E7FF"/>
                </a:solidFill>
              </a:rPr>
              <a:t>WRITE </a:t>
            </a:r>
          </a:p>
          <a:p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924633" name="Text Box 89"/>
          <p:cNvSpPr txBox="1"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19676969" y="8226426"/>
            <a:ext cx="681131" cy="5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r"/>
            <a:r>
              <a:rPr lang="en-US" sz="1600" b="1">
                <a:solidFill>
                  <a:srgbClr val="E7E7FF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E7E7FF"/>
                </a:solidFill>
              </a:rPr>
              <a:t>DATA</a:t>
            </a:r>
          </a:p>
        </p:txBody>
      </p:sp>
      <p:sp>
        <p:nvSpPr>
          <p:cNvPr id="2924634" name="Freeform 90"/>
          <p:cNvSpPr>
            <a:spLocks/>
          </p:cNvSpPr>
          <p:nvPr>
            <p:custDataLst>
              <p:tags r:id="rId87"/>
            </p:custDataLst>
          </p:nvPr>
        </p:nvSpPr>
        <p:spPr bwMode="auto">
          <a:xfrm>
            <a:off x="14703426" y="7143751"/>
            <a:ext cx="1520824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35" name="Text Box 91"/>
          <p:cNvSpPr txBox="1"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14993335" y="8013700"/>
            <a:ext cx="633033" cy="38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2000" b="1"/>
              <a:t>ALU</a:t>
            </a:r>
          </a:p>
        </p:txBody>
      </p:sp>
      <p:sp>
        <p:nvSpPr>
          <p:cNvPr id="2924636" name="Text Box 92"/>
          <p:cNvSpPr txBox="1"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15261153" y="8359777"/>
            <a:ext cx="894322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defTabSz="1304926"/>
            <a:r>
              <a:rPr lang="en-US" sz="1600" b="1">
                <a:solidFill>
                  <a:srgbClr val="E7E7FF"/>
                </a:solidFill>
              </a:rPr>
              <a:t>RESULT</a:t>
            </a:r>
          </a:p>
        </p:txBody>
      </p:sp>
      <p:sp>
        <p:nvSpPr>
          <p:cNvPr id="2924637" name="Oval 93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16744950" y="8470901"/>
            <a:ext cx="114300" cy="111126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638" name="Line 94"/>
          <p:cNvSpPr>
            <a:spLocks noChangeShapeType="1"/>
          </p:cNvSpPr>
          <p:nvPr>
            <p:custDataLst>
              <p:tags r:id="rId91"/>
            </p:custDataLst>
          </p:nvPr>
        </p:nvSpPr>
        <p:spPr bwMode="auto">
          <a:xfrm>
            <a:off x="16208376" y="8524876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39" name="Text Box 95"/>
          <p:cNvSpPr txBox="1"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15544700" y="7693027"/>
            <a:ext cx="682726" cy="32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4" tIns="38062" rIns="76124" bIns="38062">
            <a:spAutoFit/>
          </a:bodyPr>
          <a:lstStyle/>
          <a:p>
            <a:pPr algn="r" defTabSz="1304926"/>
            <a:r>
              <a:rPr lang="en-US" sz="1600" b="1">
                <a:solidFill>
                  <a:schemeClr val="accent2"/>
                </a:solidFill>
              </a:rPr>
              <a:t>ZERO</a:t>
            </a:r>
          </a:p>
        </p:txBody>
      </p:sp>
      <p:sp>
        <p:nvSpPr>
          <p:cNvPr id="2924640" name="Line 96"/>
          <p:cNvSpPr>
            <a:spLocks noChangeShapeType="1"/>
          </p:cNvSpPr>
          <p:nvPr>
            <p:custDataLst>
              <p:tags r:id="rId93"/>
            </p:custDataLst>
          </p:nvPr>
        </p:nvSpPr>
        <p:spPr bwMode="auto">
          <a:xfrm>
            <a:off x="16227426" y="8524876"/>
            <a:ext cx="11430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41" name="AutoShape 97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13433426" y="8486776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642" name="Text Box 98"/>
          <p:cNvSpPr txBox="1"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13464242" y="937577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924643" name="Text Box 9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13416846" y="87884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4644" name="Text Box 100"/>
          <p:cNvSpPr txBox="1"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13416846" y="98742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4645" name="Freeform 101"/>
          <p:cNvSpPr>
            <a:spLocks/>
          </p:cNvSpPr>
          <p:nvPr>
            <p:custDataLst>
              <p:tags r:id="rId98"/>
            </p:custDataLst>
          </p:nvPr>
        </p:nvSpPr>
        <p:spPr bwMode="auto">
          <a:xfrm>
            <a:off x="11176000" y="10096500"/>
            <a:ext cx="1714500" cy="1333500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1296" y="1008"/>
              </a:cxn>
              <a:cxn ang="0">
                <a:pos x="1296" y="0"/>
              </a:cxn>
            </a:cxnLst>
            <a:rect l="0" t="0" r="r" b="b"/>
            <a:pathLst>
              <a:path w="1296" h="1008">
                <a:moveTo>
                  <a:pt x="0" y="1008"/>
                </a:moveTo>
                <a:lnTo>
                  <a:pt x="1296" y="1008"/>
                </a:lnTo>
                <a:lnTo>
                  <a:pt x="1296" y="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46" name="Text Box 102"/>
          <p:cNvSpPr txBox="1"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102790" y="11566526"/>
            <a:ext cx="8521700" cy="118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3600" b="1" dirty="0"/>
              <a:t>Step 3 (</a:t>
            </a:r>
            <a:r>
              <a:rPr lang="en-US" sz="3600" b="1" dirty="0" err="1"/>
              <a:t>beq</a:t>
            </a:r>
            <a:r>
              <a:rPr lang="en-US" sz="3600" b="1" dirty="0"/>
              <a:t>): Compare registers, calculate branch target, and choose new PC</a:t>
            </a:r>
          </a:p>
        </p:txBody>
      </p:sp>
      <p:sp>
        <p:nvSpPr>
          <p:cNvPr id="2924647" name="Freeform 103"/>
          <p:cNvSpPr>
            <a:spLocks/>
          </p:cNvSpPr>
          <p:nvPr>
            <p:custDataLst>
              <p:tags r:id="rId100"/>
            </p:custDataLst>
          </p:nvPr>
        </p:nvSpPr>
        <p:spPr bwMode="auto">
          <a:xfrm>
            <a:off x="5397500" y="77470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48" name="Oval 104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6740526" y="7693026"/>
            <a:ext cx="111124" cy="111124"/>
          </a:xfrm>
          <a:prstGeom prst="ellips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649" name="AutoShape 105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18996026" y="1409700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650" name="Text Box 106"/>
          <p:cNvSpPr txBox="1"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19025254" y="2298700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924651" name="Text Box 107"/>
          <p:cNvSpPr txBox="1"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18976270" y="1711326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4652" name="Text Box 108"/>
          <p:cNvSpPr txBox="1"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18976270" y="28003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4653" name="AutoShape 109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169150" y="7820026"/>
            <a:ext cx="762000" cy="2159000"/>
          </a:xfrm>
          <a:prstGeom prst="roundRect">
            <a:avLst>
              <a:gd name="adj" fmla="val 44792"/>
            </a:avLst>
          </a:prstGeom>
          <a:noFill/>
          <a:ln w="25400">
            <a:solidFill>
              <a:srgbClr val="C0C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4654" name="Text Box 110"/>
          <p:cNvSpPr txBox="1"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98380" y="8709026"/>
            <a:ext cx="700367" cy="38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000" b="1">
                <a:solidFill>
                  <a:srgbClr val="E7E7FF"/>
                </a:solidFill>
              </a:rPr>
              <a:t>MUX</a:t>
            </a:r>
          </a:p>
        </p:txBody>
      </p:sp>
      <p:sp>
        <p:nvSpPr>
          <p:cNvPr id="2924655" name="Text Box 111"/>
          <p:cNvSpPr txBox="1"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49396" y="812165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0</a:t>
            </a:r>
          </a:p>
        </p:txBody>
      </p:sp>
      <p:sp>
        <p:nvSpPr>
          <p:cNvPr id="2924656" name="Text Box 112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149396" y="9207500"/>
            <a:ext cx="325264" cy="44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2400" b="1">
                <a:solidFill>
                  <a:srgbClr val="E7E7FF"/>
                </a:solidFill>
              </a:rPr>
              <a:t>1</a:t>
            </a:r>
          </a:p>
        </p:txBody>
      </p:sp>
      <p:sp>
        <p:nvSpPr>
          <p:cNvPr id="2924657" name="Freeform 113"/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5397500" y="7750176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rgbClr val="C0C0C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58" name="Line 114"/>
          <p:cNvSpPr>
            <a:spLocks noChangeShapeType="1"/>
          </p:cNvSpPr>
          <p:nvPr>
            <p:custDataLst>
              <p:tags r:id="rId111"/>
            </p:custDataLst>
          </p:nvPr>
        </p:nvSpPr>
        <p:spPr bwMode="auto">
          <a:xfrm>
            <a:off x="11972926" y="9026526"/>
            <a:ext cx="1460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59" name="Freeform 115"/>
          <p:cNvSpPr>
            <a:spLocks/>
          </p:cNvSpPr>
          <p:nvPr>
            <p:custDataLst>
              <p:tags r:id="rId112"/>
            </p:custDataLst>
          </p:nvPr>
        </p:nvSpPr>
        <p:spPr bwMode="auto">
          <a:xfrm>
            <a:off x="16217900" y="4460876"/>
            <a:ext cx="4064000" cy="3429000"/>
          </a:xfrm>
          <a:custGeom>
            <a:avLst/>
            <a:gdLst/>
            <a:ahLst/>
            <a:cxnLst>
              <a:cxn ang="0">
                <a:pos x="0" y="2592"/>
              </a:cxn>
              <a:cxn ang="0">
                <a:pos x="3072" y="2592"/>
              </a:cxn>
              <a:cxn ang="0">
                <a:pos x="3072" y="336"/>
              </a:cxn>
              <a:cxn ang="0">
                <a:pos x="2496" y="336"/>
              </a:cxn>
              <a:cxn ang="0">
                <a:pos x="2496" y="0"/>
              </a:cxn>
            </a:cxnLst>
            <a:rect l="0" t="0" r="r" b="b"/>
            <a:pathLst>
              <a:path w="3072" h="2592">
                <a:moveTo>
                  <a:pt x="0" y="2592"/>
                </a:moveTo>
                <a:lnTo>
                  <a:pt x="3072" y="2592"/>
                </a:lnTo>
                <a:lnTo>
                  <a:pt x="3072" y="336"/>
                </a:lnTo>
                <a:lnTo>
                  <a:pt x="2496" y="336"/>
                </a:lnTo>
                <a:lnTo>
                  <a:pt x="2496" y="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60" name="Line 116"/>
          <p:cNvSpPr>
            <a:spLocks noChangeShapeType="1"/>
          </p:cNvSpPr>
          <p:nvPr>
            <p:custDataLst>
              <p:tags r:id="rId113"/>
            </p:custDataLst>
          </p:nvPr>
        </p:nvSpPr>
        <p:spPr bwMode="auto">
          <a:xfrm>
            <a:off x="13430250" y="9032876"/>
            <a:ext cx="762000" cy="50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61" name="Line 117"/>
          <p:cNvSpPr>
            <a:spLocks noChangeShapeType="1"/>
          </p:cNvSpPr>
          <p:nvPr>
            <p:custDataLst>
              <p:tags r:id="rId114"/>
            </p:custDataLst>
          </p:nvPr>
        </p:nvSpPr>
        <p:spPr bwMode="auto">
          <a:xfrm flipV="1">
            <a:off x="18986500" y="2470150"/>
            <a:ext cx="762000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4662" name="Freeform 118"/>
          <p:cNvSpPr>
            <a:spLocks/>
          </p:cNvSpPr>
          <p:nvPr>
            <p:custDataLst>
              <p:tags r:id="rId115"/>
            </p:custDataLst>
          </p:nvPr>
        </p:nvSpPr>
        <p:spPr bwMode="auto">
          <a:xfrm>
            <a:off x="5397500" y="9464676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4724D302-0284-499F-81AE-E11D9AB5C6C8}" type="slidenum">
              <a:rPr lang="en-US"/>
              <a:pPr/>
              <a:t>27</a:t>
            </a:fld>
            <a:endParaRPr lang="en-US"/>
          </a:p>
        </p:txBody>
      </p:sp>
      <p:sp>
        <p:nvSpPr>
          <p:cNvPr id="292557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010400" y="2590800"/>
            <a:ext cx="13716000" cy="1587500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5571" name="Line 3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9296400" y="2590800"/>
            <a:ext cx="0" cy="1587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55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178229" y="3048000"/>
            <a:ext cx="2077346" cy="112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OPCODE </a:t>
            </a:r>
          </a:p>
          <a:p>
            <a:pPr algn="ctr"/>
            <a:r>
              <a:rPr lang="en-US" sz="3400" b="1"/>
              <a:t>= 2 or 3</a:t>
            </a:r>
          </a:p>
        </p:txBody>
      </p:sp>
      <p:sp>
        <p:nvSpPr>
          <p:cNvPr id="2925573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48000" y="2590801"/>
            <a:ext cx="3698876" cy="173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r>
              <a:rPr lang="en-US" sz="5400" b="1"/>
              <a:t>JMP/JAL   Instruction</a:t>
            </a:r>
          </a:p>
        </p:txBody>
      </p:sp>
      <p:sp>
        <p:nvSpPr>
          <p:cNvPr id="292557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244840" y="4267200"/>
            <a:ext cx="1598048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31-26</a:t>
            </a:r>
          </a:p>
        </p:txBody>
      </p:sp>
      <p:sp>
        <p:nvSpPr>
          <p:cNvPr id="2925575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663034" y="4267200"/>
            <a:ext cx="1283859" cy="75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r>
              <a:rPr lang="en-US" sz="4400" b="1">
                <a:solidFill>
                  <a:srgbClr val="FF0000"/>
                </a:solidFill>
              </a:rPr>
              <a:t>25-0</a:t>
            </a:r>
          </a:p>
        </p:txBody>
      </p:sp>
      <p:sp>
        <p:nvSpPr>
          <p:cNvPr id="2925576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14325600" y="5181600"/>
            <a:ext cx="0" cy="914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5577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1043920" y="6256420"/>
            <a:ext cx="10363200" cy="413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28" tIns="38064" rIns="76128" bIns="38064">
            <a:spAutoFit/>
          </a:bodyPr>
          <a:lstStyle/>
          <a:p>
            <a:pPr algn="l"/>
            <a:r>
              <a:rPr lang="en-US" sz="4400" b="1" dirty="0"/>
              <a:t>Actual Address (in words) which we multiply by 4 (&lt;&lt;2) to get 28-Bit Address, then concatenate to upper 4 bits of PC+4 to get the 32-bit address of instruction to which we branch unconditionally</a:t>
            </a:r>
          </a:p>
        </p:txBody>
      </p:sp>
      <p:sp>
        <p:nvSpPr>
          <p:cNvPr id="2925578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904883" y="3048000"/>
            <a:ext cx="5714561" cy="60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28" tIns="38064" rIns="76128" bIns="38064">
            <a:spAutoFit/>
          </a:bodyPr>
          <a:lstStyle/>
          <a:p>
            <a:pPr algn="ctr"/>
            <a:r>
              <a:rPr lang="en-US" sz="3400" b="1"/>
              <a:t>BRANCH TARGET ADDRESS</a:t>
            </a:r>
          </a:p>
        </p:txBody>
      </p:sp>
      <p:sp>
        <p:nvSpPr>
          <p:cNvPr id="2925579" name="Rectangle 11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>
          <a:noFill/>
          <a:ln/>
        </p:spPr>
        <p:txBody>
          <a:bodyPr lIns="180826" tIns="88830" rIns="180826" bIns="88830" anchor="ctr">
            <a:normAutofit/>
          </a:bodyPr>
          <a:lstStyle/>
          <a:p>
            <a:r>
              <a:rPr lang="en-US"/>
              <a:t>J-Type: Unconditional Branch</a:t>
            </a:r>
          </a:p>
        </p:txBody>
      </p:sp>
      <p:sp>
        <p:nvSpPr>
          <p:cNvPr id="2925580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05200" y="5791200"/>
            <a:ext cx="7315200" cy="32622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82730" tIns="91370" rIns="182730" bIns="91370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CC"/>
                </a:solidFill>
              </a:rPr>
              <a:t>J  Offset</a:t>
            </a:r>
          </a:p>
          <a:p>
            <a:pPr algn="l" eaLnBrk="0" hangingPunct="0">
              <a:spcBef>
                <a:spcPct val="50000"/>
              </a:spcBef>
            </a:pPr>
            <a:r>
              <a:rPr lang="en-US" b="1" dirty="0">
                <a:solidFill>
                  <a:srgbClr val="0000CC"/>
                </a:solidFill>
              </a:rPr>
              <a:t>J 10000</a:t>
            </a:r>
          </a:p>
          <a:p>
            <a:pPr algn="l" eaLnBrk="0" hangingPunct="0">
              <a:spcBef>
                <a:spcPct val="50000"/>
              </a:spcBef>
            </a:pPr>
            <a:r>
              <a:rPr lang="en-US" b="1" dirty="0">
                <a:solidFill>
                  <a:srgbClr val="CC0000"/>
                </a:solidFill>
              </a:rPr>
              <a:t>2 2500</a:t>
            </a:r>
            <a:endParaRPr lang="en-US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962832" y="13081000"/>
            <a:ext cx="445635" cy="471924"/>
          </a:xfrm>
        </p:spPr>
        <p:txBody>
          <a:bodyPr/>
          <a:lstStyle/>
          <a:p>
            <a:fld id="{27A8D7B2-4DDB-473D-A6B4-D53D4E39CC45}" type="slidenum">
              <a:rPr lang="en-US"/>
              <a:pPr/>
              <a:t>28</a:t>
            </a:fld>
            <a:endParaRPr lang="en-US"/>
          </a:p>
        </p:txBody>
      </p:sp>
      <p:sp>
        <p:nvSpPr>
          <p:cNvPr id="2927618" name="Freeform 2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1049000" y="4000500"/>
            <a:ext cx="2095500" cy="7366000"/>
          </a:xfrm>
          <a:custGeom>
            <a:avLst/>
            <a:gdLst/>
            <a:ahLst/>
            <a:cxnLst>
              <a:cxn ang="0">
                <a:pos x="0" y="5568"/>
              </a:cxn>
              <a:cxn ang="0">
                <a:pos x="1296" y="5568"/>
              </a:cxn>
              <a:cxn ang="0">
                <a:pos x="1296" y="0"/>
              </a:cxn>
              <a:cxn ang="0">
                <a:pos x="1584" y="0"/>
              </a:cxn>
            </a:cxnLst>
            <a:rect l="0" t="0" r="r" b="b"/>
            <a:pathLst>
              <a:path w="1584" h="5568">
                <a:moveTo>
                  <a:pt x="0" y="5568"/>
                </a:moveTo>
                <a:lnTo>
                  <a:pt x="1296" y="5568"/>
                </a:lnTo>
                <a:lnTo>
                  <a:pt x="1296" y="0"/>
                </a:lnTo>
                <a:lnTo>
                  <a:pt x="1584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grpSp>
        <p:nvGrpSpPr>
          <p:cNvPr id="292761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3238501" y="6734177"/>
            <a:ext cx="2016126" cy="3038474"/>
            <a:chOff x="156" y="5042"/>
            <a:chExt cx="1523" cy="2298"/>
          </a:xfrm>
        </p:grpSpPr>
        <p:sp>
          <p:nvSpPr>
            <p:cNvPr id="2927620" name="Rectangle 4"/>
            <p:cNvSpPr>
              <a:spLocks noChangeArrowheads="1"/>
            </p:cNvSpPr>
            <p:nvPr>
              <p:custDataLst>
                <p:tags r:id="rId132"/>
              </p:custDataLst>
            </p:nvPr>
          </p:nvSpPr>
          <p:spPr bwMode="auto">
            <a:xfrm>
              <a:off x="156" y="5046"/>
              <a:ext cx="1523" cy="2294"/>
            </a:xfrm>
            <a:prstGeom prst="rect">
              <a:avLst/>
            </a:prstGeom>
            <a:solidFill>
              <a:srgbClr val="E7E7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76184" tIns="38092" rIns="76184" bIns="38092" anchor="ctr"/>
            <a:lstStyle/>
            <a:p>
              <a:pPr defTabSz="1304926"/>
              <a:r>
                <a:rPr lang="en-US" sz="2000" b="1"/>
                <a:t>INSTRUCTION</a:t>
              </a:r>
            </a:p>
            <a:p>
              <a:pPr defTabSz="1304926"/>
              <a:r>
                <a:rPr lang="en-US" sz="2000" b="1"/>
                <a:t>MEMORY</a:t>
              </a:r>
            </a:p>
          </p:txBody>
        </p:sp>
        <p:sp>
          <p:nvSpPr>
            <p:cNvPr id="2927621" name="Text Box 5"/>
            <p:cNvSpPr txBox="1">
              <a:spLocks noChangeArrowheads="1"/>
            </p:cNvSpPr>
            <p:nvPr>
              <p:custDataLst>
                <p:tags r:id="rId133"/>
              </p:custDataLst>
            </p:nvPr>
          </p:nvSpPr>
          <p:spPr bwMode="auto">
            <a:xfrm>
              <a:off x="440" y="5042"/>
              <a:ext cx="813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pPr algn="ctr"/>
              <a:r>
                <a:rPr lang="en-US" sz="1600" b="1">
                  <a:solidFill>
                    <a:srgbClr val="0000CC"/>
                  </a:solidFill>
                </a:rPr>
                <a:t>READ</a:t>
              </a:r>
            </a:p>
            <a:p>
              <a:pPr algn="ctr"/>
              <a:r>
                <a:rPr lang="en-US" sz="1600" b="1">
                  <a:solidFill>
                    <a:srgbClr val="0000CC"/>
                  </a:solidFill>
                </a:rPr>
                <a:t>ADDRESS</a:t>
              </a:r>
            </a:p>
          </p:txBody>
        </p:sp>
        <p:sp>
          <p:nvSpPr>
            <p:cNvPr id="2927622" name="Text Box 6"/>
            <p:cNvSpPr txBox="1">
              <a:spLocks noChangeArrowheads="1"/>
            </p:cNvSpPr>
            <p:nvPr>
              <p:custDataLst>
                <p:tags r:id="rId134"/>
              </p:custDataLst>
            </p:nvPr>
          </p:nvSpPr>
          <p:spPr bwMode="auto">
            <a:xfrm>
              <a:off x="570" y="6858"/>
              <a:ext cx="1109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pPr algn="r"/>
              <a:r>
                <a:rPr lang="en-US" sz="1600" b="1">
                  <a:solidFill>
                    <a:srgbClr val="0000CC"/>
                  </a:solidFill>
                </a:rPr>
                <a:t>INSTRUCTION</a:t>
              </a:r>
            </a:p>
            <a:p>
              <a:pPr algn="r"/>
              <a:r>
                <a:rPr lang="en-US" sz="1600" b="1">
                  <a:solidFill>
                    <a:srgbClr val="0000CC"/>
                  </a:solidFill>
                </a:rPr>
                <a:t>[31-0]</a:t>
              </a:r>
            </a:p>
          </p:txBody>
        </p:sp>
      </p:grpSp>
      <p:sp>
        <p:nvSpPr>
          <p:cNvPr id="2927623" name="AutoShap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026276" y="7756526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24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055445" y="8645527"/>
            <a:ext cx="700489" cy="38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927625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004871" y="805815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7626" name="Text Box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04871" y="914400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7627" name="AutoShape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3290550" y="8423276"/>
            <a:ext cx="762000" cy="2159000"/>
          </a:xfrm>
          <a:prstGeom prst="roundRect">
            <a:avLst>
              <a:gd name="adj" fmla="val 44792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28" name="Text Box 1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321307" y="9312277"/>
            <a:ext cx="700489" cy="38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000" b="1"/>
              <a:t>MUX</a:t>
            </a:r>
          </a:p>
        </p:txBody>
      </p:sp>
      <p:sp>
        <p:nvSpPr>
          <p:cNvPr id="2927629" name="Text Box 1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272321" y="872490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7630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3272321" y="9810750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7631" name="Freeform 15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14560551" y="7080251"/>
            <a:ext cx="1520826" cy="2152650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32" name="Text Box 16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4850399" y="7950201"/>
            <a:ext cx="633154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/>
              <a:t>ALU</a:t>
            </a:r>
          </a:p>
        </p:txBody>
      </p:sp>
      <p:sp>
        <p:nvSpPr>
          <p:cNvPr id="2927633" name="Text Box 1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401703" y="7629527"/>
            <a:ext cx="682847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algn="r" defTabSz="1304926"/>
            <a:r>
              <a:rPr lang="en-US" sz="1600" b="1">
                <a:solidFill>
                  <a:srgbClr val="0000CC"/>
                </a:solidFill>
              </a:rPr>
              <a:t>ZERO</a:t>
            </a:r>
          </a:p>
        </p:txBody>
      </p:sp>
      <p:sp>
        <p:nvSpPr>
          <p:cNvPr id="2927634" name="Text Box 18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5135678" y="8296277"/>
            <a:ext cx="894443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0000CC"/>
                </a:solidFill>
              </a:rPr>
              <a:t>RESULT</a:t>
            </a:r>
          </a:p>
        </p:txBody>
      </p:sp>
      <p:sp>
        <p:nvSpPr>
          <p:cNvPr id="2927635" name="Rectangle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7227550" y="8074026"/>
            <a:ext cx="3038476" cy="3032124"/>
          </a:xfrm>
          <a:prstGeom prst="rect">
            <a:avLst/>
          </a:prstGeom>
          <a:solidFill>
            <a:srgbClr val="E7E7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84" tIns="38092" rIns="76184" bIns="38092" anchor="ctr"/>
          <a:lstStyle/>
          <a:p>
            <a:pPr defTabSz="1304926"/>
            <a:r>
              <a:rPr lang="en-US" sz="2000" b="1"/>
              <a:t>DATA</a:t>
            </a:r>
          </a:p>
          <a:p>
            <a:pPr defTabSz="1304926"/>
            <a:r>
              <a:rPr lang="en-US" sz="2000" b="1"/>
              <a:t>MEMORY</a:t>
            </a:r>
          </a:p>
        </p:txBody>
      </p:sp>
      <p:sp>
        <p:nvSpPr>
          <p:cNvPr id="2927636" name="Text Box 20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7294595" y="8289927"/>
            <a:ext cx="1075590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0000CC"/>
                </a:solidFill>
              </a:rPr>
              <a:t>ADDRESS</a:t>
            </a:r>
          </a:p>
        </p:txBody>
      </p:sp>
      <p:sp>
        <p:nvSpPr>
          <p:cNvPr id="2927637" name="Text Box 2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7327677" y="10429877"/>
            <a:ext cx="799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rgbClr val="0000CC"/>
                </a:solidFill>
              </a:rPr>
              <a:t>WRITE </a:t>
            </a:r>
          </a:p>
          <a:p>
            <a:r>
              <a:rPr lang="en-US" sz="1600" b="1">
                <a:solidFill>
                  <a:srgbClr val="0000CC"/>
                </a:solidFill>
              </a:rPr>
              <a:t>DATA</a:t>
            </a:r>
          </a:p>
        </p:txBody>
      </p:sp>
      <p:sp>
        <p:nvSpPr>
          <p:cNvPr id="2927638" name="Text Box 22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9533973" y="8162927"/>
            <a:ext cx="681253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pPr algn="r"/>
            <a:r>
              <a:rPr lang="en-US" sz="1600" b="1">
                <a:solidFill>
                  <a:srgbClr val="0000CC"/>
                </a:solidFill>
              </a:rPr>
              <a:t>READ</a:t>
            </a:r>
          </a:p>
          <a:p>
            <a:pPr algn="r"/>
            <a:r>
              <a:rPr lang="en-US" sz="1600" b="1">
                <a:solidFill>
                  <a:srgbClr val="0000CC"/>
                </a:solidFill>
              </a:rPr>
              <a:t>DATA</a:t>
            </a:r>
          </a:p>
        </p:txBody>
      </p:sp>
      <p:sp>
        <p:nvSpPr>
          <p:cNvPr id="2927639" name="AutoShape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7681576" y="11947526"/>
            <a:ext cx="2159000" cy="762000"/>
          </a:xfrm>
          <a:prstGeom prst="roundRect">
            <a:avLst>
              <a:gd name="adj" fmla="val 43750"/>
            </a:avLst>
          </a:prstGeom>
          <a:solidFill>
            <a:srgbClr val="FFE7E7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/>
              <a:t>MUX</a:t>
            </a:r>
          </a:p>
        </p:txBody>
      </p:sp>
      <p:sp>
        <p:nvSpPr>
          <p:cNvPr id="2927640" name="Text Box 2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7984021" y="11890376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2927641" name="Text Box 25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9269895" y="11890376"/>
            <a:ext cx="325385" cy="44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2927642" name="Line 26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16084550" y="8461376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3" name="Oval 2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6602076" y="8407401"/>
            <a:ext cx="114300" cy="11112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44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11830050" y="7445376"/>
            <a:ext cx="2730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5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11830050" y="8963026"/>
            <a:ext cx="1460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6" name="Freeform 30"/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11830050" y="8963026"/>
            <a:ext cx="5397500" cy="177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28" y="0"/>
              </a:cxn>
              <a:cxn ang="0">
                <a:pos x="528" y="1344"/>
              </a:cxn>
              <a:cxn ang="0">
                <a:pos x="4080" y="1344"/>
              </a:cxn>
            </a:cxnLst>
            <a:rect l="0" t="0" r="r" b="b"/>
            <a:pathLst>
              <a:path w="4080" h="1344">
                <a:moveTo>
                  <a:pt x="0" y="0"/>
                </a:moveTo>
                <a:lnTo>
                  <a:pt x="528" y="0"/>
                </a:lnTo>
                <a:lnTo>
                  <a:pt x="528" y="1344"/>
                </a:lnTo>
                <a:lnTo>
                  <a:pt x="4080" y="1344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7" name="Oval 3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2474576" y="8905876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48" name="Freeform 32"/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14052550" y="8858250"/>
            <a:ext cx="508000" cy="635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480"/>
              </a:cxn>
              <a:cxn ang="0">
                <a:pos x="144" y="0"/>
              </a:cxn>
              <a:cxn ang="0">
                <a:pos x="384" y="0"/>
              </a:cxn>
            </a:cxnLst>
            <a:rect l="0" t="0" r="r" b="b"/>
            <a:pathLst>
              <a:path w="384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49" name="Freeform 33"/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7604127" y="790577"/>
            <a:ext cx="1517650" cy="2149474"/>
          </a:xfrm>
          <a:custGeom>
            <a:avLst/>
            <a:gdLst/>
            <a:ahLst/>
            <a:cxnLst>
              <a:cxn ang="0">
                <a:pos x="0" y="1052"/>
              </a:cxn>
              <a:cxn ang="0">
                <a:pos x="239" y="813"/>
              </a:cxn>
              <a:cxn ang="0">
                <a:pos x="0" y="526"/>
              </a:cxn>
              <a:cxn ang="0">
                <a:pos x="0" y="0"/>
              </a:cxn>
              <a:cxn ang="0">
                <a:pos x="1148" y="430"/>
              </a:cxn>
              <a:cxn ang="0">
                <a:pos x="1148" y="1147"/>
              </a:cxn>
              <a:cxn ang="0">
                <a:pos x="0" y="1625"/>
              </a:cxn>
              <a:cxn ang="0">
                <a:pos x="0" y="1052"/>
              </a:cxn>
            </a:cxnLst>
            <a:rect l="0" t="0" r="r" b="b"/>
            <a:pathLst>
              <a:path w="1148" h="1625">
                <a:moveTo>
                  <a:pt x="0" y="1052"/>
                </a:moveTo>
                <a:lnTo>
                  <a:pt x="239" y="813"/>
                </a:lnTo>
                <a:lnTo>
                  <a:pt x="0" y="526"/>
                </a:lnTo>
                <a:lnTo>
                  <a:pt x="0" y="0"/>
                </a:lnTo>
                <a:lnTo>
                  <a:pt x="1148" y="430"/>
                </a:lnTo>
                <a:lnTo>
                  <a:pt x="1148" y="1147"/>
                </a:lnTo>
                <a:lnTo>
                  <a:pt x="0" y="1625"/>
                </a:lnTo>
                <a:lnTo>
                  <a:pt x="0" y="1052"/>
                </a:lnTo>
                <a:close/>
              </a:path>
            </a:pathLst>
          </a:custGeom>
          <a:solidFill>
            <a:srgbClr val="FFFFCC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50" name="Text Box 34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7898603" y="1660527"/>
            <a:ext cx="989021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/>
              <a:t>ADDER</a:t>
            </a:r>
          </a:p>
        </p:txBody>
      </p:sp>
      <p:sp>
        <p:nvSpPr>
          <p:cNvPr id="2927651" name="Text Box 35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204654" y="1346201"/>
            <a:ext cx="894443" cy="3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rgbClr val="0000CC"/>
                </a:solidFill>
              </a:rPr>
              <a:t>RESULT</a:t>
            </a:r>
          </a:p>
        </p:txBody>
      </p:sp>
      <p:grpSp>
        <p:nvGrpSpPr>
          <p:cNvPr id="2927652" name="Group 36"/>
          <p:cNvGrpSpPr>
            <a:grpSpLocks/>
          </p:cNvGrpSpPr>
          <p:nvPr>
            <p:custDataLst>
              <p:tags r:id="rId32"/>
            </p:custDataLst>
          </p:nvPr>
        </p:nvGrpSpPr>
        <p:grpSpPr bwMode="auto">
          <a:xfrm>
            <a:off x="14579602" y="2270127"/>
            <a:ext cx="1518968" cy="2152650"/>
            <a:chOff x="5186" y="4081"/>
            <a:chExt cx="1148" cy="1625"/>
          </a:xfrm>
        </p:grpSpPr>
        <p:sp>
          <p:nvSpPr>
            <p:cNvPr id="2927653" name="Freeform 37"/>
            <p:cNvSpPr>
              <a:spLocks/>
            </p:cNvSpPr>
            <p:nvPr>
              <p:custDataLst>
                <p:tags r:id="rId129"/>
              </p:custDataLst>
            </p:nvPr>
          </p:nvSpPr>
          <p:spPr bwMode="auto">
            <a:xfrm>
              <a:off x="5186" y="4081"/>
              <a:ext cx="1148" cy="1625"/>
            </a:xfrm>
            <a:custGeom>
              <a:avLst/>
              <a:gdLst/>
              <a:ahLst/>
              <a:cxnLst>
                <a:cxn ang="0">
                  <a:pos x="0" y="1052"/>
                </a:cxn>
                <a:cxn ang="0">
                  <a:pos x="239" y="813"/>
                </a:cxn>
                <a:cxn ang="0">
                  <a:pos x="0" y="526"/>
                </a:cxn>
                <a:cxn ang="0">
                  <a:pos x="0" y="0"/>
                </a:cxn>
                <a:cxn ang="0">
                  <a:pos x="1148" y="430"/>
                </a:cxn>
                <a:cxn ang="0">
                  <a:pos x="1148" y="1147"/>
                </a:cxn>
                <a:cxn ang="0">
                  <a:pos x="0" y="1625"/>
                </a:cxn>
                <a:cxn ang="0">
                  <a:pos x="0" y="1052"/>
                </a:cxn>
              </a:cxnLst>
              <a:rect l="0" t="0" r="r" b="b"/>
              <a:pathLst>
                <a:path w="1148" h="1625">
                  <a:moveTo>
                    <a:pt x="0" y="1052"/>
                  </a:moveTo>
                  <a:lnTo>
                    <a:pt x="239" y="813"/>
                  </a:lnTo>
                  <a:lnTo>
                    <a:pt x="0" y="526"/>
                  </a:lnTo>
                  <a:lnTo>
                    <a:pt x="0" y="0"/>
                  </a:lnTo>
                  <a:lnTo>
                    <a:pt x="1148" y="430"/>
                  </a:lnTo>
                  <a:lnTo>
                    <a:pt x="1148" y="1147"/>
                  </a:lnTo>
                  <a:lnTo>
                    <a:pt x="0" y="1625"/>
                  </a:lnTo>
                  <a:lnTo>
                    <a:pt x="0" y="1052"/>
                  </a:lnTo>
                  <a:close/>
                </a:path>
              </a:pathLst>
            </a:custGeom>
            <a:solidFill>
              <a:srgbClr val="FFFFCC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  <p:sp>
          <p:nvSpPr>
            <p:cNvPr id="2927654" name="Text Box 38"/>
            <p:cNvSpPr txBox="1">
              <a:spLocks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5410" y="4737"/>
              <a:ext cx="747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4" tIns="38092" rIns="76184" bIns="38092">
              <a:spAutoFit/>
            </a:bodyPr>
            <a:lstStyle/>
            <a:p>
              <a:pPr defTabSz="1304926"/>
              <a:r>
                <a:rPr lang="en-US" sz="2000" b="1"/>
                <a:t>ADDER</a:t>
              </a:r>
            </a:p>
          </p:txBody>
        </p:sp>
        <p:sp>
          <p:nvSpPr>
            <p:cNvPr id="2927655" name="Text Box 39"/>
            <p:cNvSpPr txBox="1">
              <a:spLocks noChangeArrowheads="1"/>
            </p:cNvSpPr>
            <p:nvPr>
              <p:custDataLst>
                <p:tags r:id="rId131"/>
              </p:custDataLst>
            </p:nvPr>
          </p:nvSpPr>
          <p:spPr bwMode="auto">
            <a:xfrm>
              <a:off x="5640" y="4500"/>
              <a:ext cx="676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4" tIns="38092" rIns="76184" bIns="38092">
              <a:spAutoFit/>
            </a:bodyPr>
            <a:lstStyle/>
            <a:p>
              <a:pPr defTabSz="1304926"/>
              <a:r>
                <a:rPr lang="en-US" sz="1600" b="1">
                  <a:solidFill>
                    <a:srgbClr val="0000CC"/>
                  </a:solidFill>
                </a:rPr>
                <a:t>RESULT</a:t>
              </a:r>
            </a:p>
          </p:txBody>
        </p:sp>
      </p:grpSp>
      <p:sp>
        <p:nvSpPr>
          <p:cNvPr id="2927656" name="Rectangle 40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3930650" y="3492501"/>
            <a:ext cx="508000" cy="1708150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57" name="Text Box 41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3937019" y="4156077"/>
            <a:ext cx="492090" cy="38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4" tIns="38092" rIns="76184" bIns="38092">
            <a:spAutoFit/>
          </a:bodyPr>
          <a:lstStyle/>
          <a:p>
            <a:pPr defTabSz="1304926"/>
            <a:r>
              <a:rPr lang="en-US" sz="2000" b="1"/>
              <a:t>PC</a:t>
            </a:r>
          </a:p>
        </p:txBody>
      </p:sp>
      <p:grpSp>
        <p:nvGrpSpPr>
          <p:cNvPr id="2927658" name="Group 42"/>
          <p:cNvGrpSpPr>
            <a:grpSpLocks/>
          </p:cNvGrpSpPr>
          <p:nvPr>
            <p:custDataLst>
              <p:tags r:id="rId35"/>
            </p:custDataLst>
          </p:nvPr>
        </p:nvGrpSpPr>
        <p:grpSpPr bwMode="auto">
          <a:xfrm>
            <a:off x="17515393" y="1346201"/>
            <a:ext cx="782131" cy="2159000"/>
            <a:chOff x="11932" y="1018"/>
            <a:chExt cx="590" cy="1632"/>
          </a:xfrm>
        </p:grpSpPr>
        <p:sp>
          <p:nvSpPr>
            <p:cNvPr id="2927659" name="AutoShape 43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11946" y="1018"/>
              <a:ext cx="576" cy="1632"/>
            </a:xfrm>
            <a:prstGeom prst="roundRect">
              <a:avLst>
                <a:gd name="adj" fmla="val 44792"/>
              </a:avLst>
            </a:prstGeom>
            <a:solidFill>
              <a:srgbClr val="FFE7E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7660" name="Text Box 44"/>
            <p:cNvSpPr txBox="1">
              <a:spLocks noChangeArrowheads="1"/>
            </p:cNvSpPr>
            <p:nvPr>
              <p:custDataLst>
                <p:tags r:id="rId126"/>
              </p:custDataLst>
            </p:nvPr>
          </p:nvSpPr>
          <p:spPr bwMode="auto">
            <a:xfrm>
              <a:off x="11969" y="1690"/>
              <a:ext cx="52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000" b="1"/>
                <a:t>MUX</a:t>
              </a:r>
            </a:p>
          </p:txBody>
        </p:sp>
        <p:sp>
          <p:nvSpPr>
            <p:cNvPr id="2927661" name="Text Box 45"/>
            <p:cNvSpPr txBox="1">
              <a:spLocks noChangeArrowheads="1"/>
            </p:cNvSpPr>
            <p:nvPr>
              <p:custDataLst>
                <p:tags r:id="rId127"/>
              </p:custDataLst>
            </p:nvPr>
          </p:nvSpPr>
          <p:spPr bwMode="auto">
            <a:xfrm>
              <a:off x="11932" y="1246"/>
              <a:ext cx="245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400" b="1"/>
                <a:t>0</a:t>
              </a:r>
            </a:p>
          </p:txBody>
        </p:sp>
        <p:sp>
          <p:nvSpPr>
            <p:cNvPr id="2927662" name="Text Box 46"/>
            <p:cNvSpPr txBox="1">
              <a:spLocks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11932" y="2068"/>
              <a:ext cx="245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</p:grpSp>
      <p:sp>
        <p:nvSpPr>
          <p:cNvPr id="2927663" name="Line 47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V="1">
            <a:off x="9128127" y="1841500"/>
            <a:ext cx="8397874" cy="12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4" name="Line 48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V="1">
            <a:off x="16106777" y="2984501"/>
            <a:ext cx="1416050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5" name="Freeform 49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9191626" y="1854200"/>
            <a:ext cx="5394324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272" y="0"/>
              </a:cxn>
              <a:cxn ang="0">
                <a:pos x="4272" y="528"/>
              </a:cxn>
              <a:cxn ang="0">
                <a:pos x="5040" y="528"/>
              </a:cxn>
            </a:cxnLst>
            <a:rect l="0" t="0" r="r" b="b"/>
            <a:pathLst>
              <a:path w="5040" h="528">
                <a:moveTo>
                  <a:pt x="0" y="0"/>
                </a:moveTo>
                <a:lnTo>
                  <a:pt x="4272" y="0"/>
                </a:lnTo>
                <a:lnTo>
                  <a:pt x="4272" y="528"/>
                </a:lnTo>
                <a:lnTo>
                  <a:pt x="504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6" name="Oval 50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13703300" y="1800226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67" name="Line 51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4175126" y="5203826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8" name="Freeform 52"/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4175126" y="444500"/>
            <a:ext cx="16002000" cy="3048000"/>
          </a:xfrm>
          <a:custGeom>
            <a:avLst/>
            <a:gdLst/>
            <a:ahLst/>
            <a:cxnLst>
              <a:cxn ang="0">
                <a:pos x="11664" y="1488"/>
              </a:cxn>
              <a:cxn ang="0">
                <a:pos x="12096" y="1488"/>
              </a:cxn>
              <a:cxn ang="0">
                <a:pos x="12096" y="0"/>
              </a:cxn>
              <a:cxn ang="0">
                <a:pos x="0" y="0"/>
              </a:cxn>
              <a:cxn ang="0">
                <a:pos x="0" y="2304"/>
              </a:cxn>
            </a:cxnLst>
            <a:rect l="0" t="0" r="r" b="b"/>
            <a:pathLst>
              <a:path w="12096" h="2304">
                <a:moveTo>
                  <a:pt x="11664" y="1488"/>
                </a:moveTo>
                <a:lnTo>
                  <a:pt x="12096" y="1488"/>
                </a:lnTo>
                <a:lnTo>
                  <a:pt x="12096" y="0"/>
                </a:lnTo>
                <a:lnTo>
                  <a:pt x="0" y="0"/>
                </a:lnTo>
                <a:lnTo>
                  <a:pt x="0" y="2304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69" name="Oval 53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4111626" y="5661026"/>
            <a:ext cx="114300" cy="11112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70" name="Text Box 54"/>
          <p:cNvSpPr txBox="1"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6519820" y="895350"/>
            <a:ext cx="339812" cy="47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2600" b="1"/>
              <a:t>4</a:t>
            </a:r>
          </a:p>
        </p:txBody>
      </p:sp>
      <p:sp>
        <p:nvSpPr>
          <p:cNvPr id="2927671" name="Line 55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6842126" y="11430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72" name="Oval 56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9458326" y="10648951"/>
            <a:ext cx="1587500" cy="1403350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/>
              <a:t>Sign</a:t>
            </a:r>
          </a:p>
          <a:p>
            <a:pPr algn="ctr"/>
            <a:r>
              <a:rPr lang="en-US" sz="2000" b="1"/>
              <a:t>Extend</a:t>
            </a:r>
          </a:p>
        </p:txBody>
      </p:sp>
      <p:sp>
        <p:nvSpPr>
          <p:cNvPr id="2927673" name="Oval 57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14157326" y="11461750"/>
            <a:ext cx="1905000" cy="15875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400" b="1"/>
              <a:t>ALU</a:t>
            </a:r>
          </a:p>
          <a:p>
            <a:pPr algn="ctr"/>
            <a:r>
              <a:rPr lang="en-US" sz="2400" b="1"/>
              <a:t>CONTROL</a:t>
            </a:r>
          </a:p>
        </p:txBody>
      </p:sp>
      <p:sp>
        <p:nvSpPr>
          <p:cNvPr id="2927674" name="Freeform 58"/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5254626" y="9398000"/>
            <a:ext cx="4191000" cy="1968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0"/>
              </a:cxn>
              <a:cxn ang="0">
                <a:pos x="240" y="1488"/>
              </a:cxn>
              <a:cxn ang="0">
                <a:pos x="3168" y="1488"/>
              </a:cxn>
            </a:cxnLst>
            <a:rect l="0" t="0" r="r" b="b"/>
            <a:pathLst>
              <a:path w="3168" h="1488">
                <a:moveTo>
                  <a:pt x="0" y="0"/>
                </a:moveTo>
                <a:lnTo>
                  <a:pt x="240" y="0"/>
                </a:lnTo>
                <a:lnTo>
                  <a:pt x="240" y="1488"/>
                </a:lnTo>
                <a:lnTo>
                  <a:pt x="3168" y="148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75" name="Freeform 59"/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8810626" y="11366500"/>
            <a:ext cx="5334000" cy="88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2880" y="672"/>
              </a:cxn>
            </a:cxnLst>
            <a:rect l="0" t="0" r="r" b="b"/>
            <a:pathLst>
              <a:path w="2880" h="672">
                <a:moveTo>
                  <a:pt x="0" y="0"/>
                </a:moveTo>
                <a:lnTo>
                  <a:pt x="0" y="672"/>
                </a:lnTo>
                <a:lnTo>
                  <a:pt x="2880" y="672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76" name="Freeform 60"/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8064501" y="9398000"/>
            <a:ext cx="10664826" cy="4064000"/>
          </a:xfrm>
          <a:custGeom>
            <a:avLst/>
            <a:gdLst/>
            <a:ahLst/>
            <a:cxnLst>
              <a:cxn ang="0">
                <a:pos x="6912" y="2496"/>
              </a:cxn>
              <a:cxn ang="0">
                <a:pos x="6912" y="3072"/>
              </a:cxn>
              <a:cxn ang="0">
                <a:pos x="0" y="3072"/>
              </a:cxn>
              <a:cxn ang="0">
                <a:pos x="0" y="0"/>
              </a:cxn>
              <a:cxn ang="0">
                <a:pos x="480" y="0"/>
              </a:cxn>
            </a:cxnLst>
            <a:rect l="0" t="0" r="r" b="b"/>
            <a:pathLst>
              <a:path w="6912" h="3072">
                <a:moveTo>
                  <a:pt x="6912" y="2496"/>
                </a:moveTo>
                <a:lnTo>
                  <a:pt x="6912" y="3072"/>
                </a:lnTo>
                <a:lnTo>
                  <a:pt x="0" y="3072"/>
                </a:lnTo>
                <a:lnTo>
                  <a:pt x="0" y="0"/>
                </a:lnTo>
                <a:lnTo>
                  <a:pt x="480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77" name="Oval 61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8756651" y="11312526"/>
            <a:ext cx="111126" cy="11112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78" name="Text Box 62"/>
          <p:cNvSpPr txBox="1"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5629063" y="11049001"/>
            <a:ext cx="2016553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INSTRUCTION[15-0]</a:t>
            </a:r>
          </a:p>
        </p:txBody>
      </p:sp>
      <p:sp>
        <p:nvSpPr>
          <p:cNvPr id="2927679" name="Text Box 63"/>
          <p:cNvSpPr txBox="1"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8880019" y="12233277"/>
            <a:ext cx="190274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INSTRUCTION[5-0]</a:t>
            </a:r>
          </a:p>
        </p:txBody>
      </p:sp>
      <p:sp>
        <p:nvSpPr>
          <p:cNvPr id="2927680" name="Oval 64"/>
          <p:cNvSpPr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13150850" y="3683000"/>
            <a:ext cx="1095376" cy="638176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/>
              <a:t>&lt;&lt; 2</a:t>
            </a:r>
          </a:p>
        </p:txBody>
      </p:sp>
      <p:sp>
        <p:nvSpPr>
          <p:cNvPr id="2927681" name="Line 65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14262100" y="4000500"/>
            <a:ext cx="317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2" name="Oval 66"/>
          <p:cNvSpPr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8759827" y="4756150"/>
            <a:ext cx="11255374" cy="1524000"/>
          </a:xfrm>
          <a:prstGeom prst="ellipse">
            <a:avLst/>
          </a:prstGeom>
          <a:solidFill>
            <a:srgbClr val="BBE0E3">
              <a:alpha val="70000"/>
            </a:srgbClr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400" b="1"/>
              <a:t>CON TROL</a:t>
            </a:r>
          </a:p>
        </p:txBody>
      </p:sp>
      <p:sp>
        <p:nvSpPr>
          <p:cNvPr id="2927683" name="Line 67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12731750" y="10042526"/>
            <a:ext cx="571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4" name="Oval 68"/>
          <p:cNvSpPr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12700000" y="9985376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85" name="Freeform 69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16662400" y="8445500"/>
            <a:ext cx="1460500" cy="349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04"/>
              </a:cxn>
              <a:cxn ang="0">
                <a:pos x="1104" y="2304"/>
              </a:cxn>
              <a:cxn ang="0">
                <a:pos x="1104" y="2640"/>
              </a:cxn>
            </a:cxnLst>
            <a:rect l="0" t="0" r="r" b="b"/>
            <a:pathLst>
              <a:path w="1104" h="2640">
                <a:moveTo>
                  <a:pt x="0" y="0"/>
                </a:moveTo>
                <a:lnTo>
                  <a:pt x="0" y="2304"/>
                </a:lnTo>
                <a:lnTo>
                  <a:pt x="1104" y="2304"/>
                </a:lnTo>
                <a:lnTo>
                  <a:pt x="1104" y="264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6" name="Freeform 70"/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19431000" y="8445500"/>
            <a:ext cx="1143000" cy="3492500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64" y="0"/>
              </a:cxn>
              <a:cxn ang="0">
                <a:pos x="864" y="2304"/>
              </a:cxn>
              <a:cxn ang="0">
                <a:pos x="0" y="2304"/>
              </a:cxn>
              <a:cxn ang="0">
                <a:pos x="0" y="2640"/>
              </a:cxn>
            </a:cxnLst>
            <a:rect l="0" t="0" r="r" b="b"/>
            <a:pathLst>
              <a:path w="864" h="2640">
                <a:moveTo>
                  <a:pt x="624" y="0"/>
                </a:moveTo>
                <a:lnTo>
                  <a:pt x="864" y="0"/>
                </a:lnTo>
                <a:lnTo>
                  <a:pt x="864" y="2304"/>
                </a:lnTo>
                <a:lnTo>
                  <a:pt x="0" y="2304"/>
                </a:lnTo>
                <a:lnTo>
                  <a:pt x="0" y="264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7" name="Freeform 71"/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4175126" y="2540000"/>
            <a:ext cx="3429000" cy="3175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576" y="2400"/>
              </a:cxn>
              <a:cxn ang="0">
                <a:pos x="576" y="0"/>
              </a:cxn>
              <a:cxn ang="0">
                <a:pos x="2592" y="0"/>
              </a:cxn>
            </a:cxnLst>
            <a:rect l="0" t="0" r="r" b="b"/>
            <a:pathLst>
              <a:path w="2592" h="2400">
                <a:moveTo>
                  <a:pt x="0" y="2400"/>
                </a:moveTo>
                <a:lnTo>
                  <a:pt x="576" y="2400"/>
                </a:lnTo>
                <a:lnTo>
                  <a:pt x="576" y="0"/>
                </a:lnTo>
                <a:lnTo>
                  <a:pt x="2592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8" name="Freeform 72"/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5254626" y="5524500"/>
            <a:ext cx="3492500" cy="3873500"/>
          </a:xfrm>
          <a:custGeom>
            <a:avLst/>
            <a:gdLst/>
            <a:ahLst/>
            <a:cxnLst>
              <a:cxn ang="0">
                <a:pos x="0" y="2928"/>
              </a:cxn>
              <a:cxn ang="0">
                <a:pos x="240" y="2928"/>
              </a:cxn>
              <a:cxn ang="0">
                <a:pos x="240" y="0"/>
              </a:cxn>
              <a:cxn ang="0">
                <a:pos x="2640" y="0"/>
              </a:cxn>
            </a:cxnLst>
            <a:rect l="0" t="0" r="r" b="b"/>
            <a:pathLst>
              <a:path w="2640" h="2928">
                <a:moveTo>
                  <a:pt x="0" y="2928"/>
                </a:moveTo>
                <a:lnTo>
                  <a:pt x="240" y="2928"/>
                </a:lnTo>
                <a:lnTo>
                  <a:pt x="240" y="0"/>
                </a:lnTo>
                <a:lnTo>
                  <a:pt x="2640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89" name="Oval 73"/>
          <p:cNvSpPr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5518151" y="9344026"/>
            <a:ext cx="111126" cy="11112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90" name="Freeform 74"/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5254626" y="7048500"/>
            <a:ext cx="3556000" cy="2349500"/>
          </a:xfrm>
          <a:custGeom>
            <a:avLst/>
            <a:gdLst/>
            <a:ahLst/>
            <a:cxnLst>
              <a:cxn ang="0">
                <a:pos x="0" y="1776"/>
              </a:cxn>
              <a:cxn ang="0">
                <a:pos x="240" y="177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776">
                <a:moveTo>
                  <a:pt x="0" y="1776"/>
                </a:moveTo>
                <a:lnTo>
                  <a:pt x="240" y="177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91" name="Oval 75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5518151" y="6985000"/>
            <a:ext cx="111126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92" name="Text Box 76"/>
          <p:cNvSpPr txBox="1"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5657881" y="51847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INSTRUCTION[31-26]</a:t>
            </a:r>
          </a:p>
        </p:txBody>
      </p:sp>
      <p:sp>
        <p:nvSpPr>
          <p:cNvPr id="2927693" name="Text Box 77"/>
          <p:cNvSpPr txBox="1"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5657881" y="67087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INSTRUCTION[25-21]</a:t>
            </a:r>
          </a:p>
        </p:txBody>
      </p:sp>
      <p:sp>
        <p:nvSpPr>
          <p:cNvPr id="2927694" name="Freeform 78"/>
          <p:cNvSpPr>
            <a:spLocks/>
          </p:cNvSpPr>
          <p:nvPr>
            <p:custDataLst>
              <p:tags r:id="rId67"/>
            </p:custDataLst>
          </p:nvPr>
        </p:nvSpPr>
        <p:spPr bwMode="auto">
          <a:xfrm>
            <a:off x="5254626" y="7683500"/>
            <a:ext cx="3556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2688" y="0"/>
              </a:cxn>
            </a:cxnLst>
            <a:rect l="0" t="0" r="r" b="b"/>
            <a:pathLst>
              <a:path w="2688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2688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95" name="Oval 79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5518151" y="7620000"/>
            <a:ext cx="111126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696" name="Text Box 80"/>
          <p:cNvSpPr txBox="1"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5657881" y="7343777"/>
            <a:ext cx="213036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INSTRUCTION[20-16]</a:t>
            </a:r>
          </a:p>
        </p:txBody>
      </p:sp>
      <p:sp>
        <p:nvSpPr>
          <p:cNvPr id="2927697" name="Line 81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>
            <a:off x="5254626" y="9398000"/>
            <a:ext cx="177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698" name="Text Box 82"/>
          <p:cNvSpPr txBox="1"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5597858" y="9083677"/>
            <a:ext cx="1247112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INST[15-11]</a:t>
            </a:r>
          </a:p>
        </p:txBody>
      </p:sp>
      <p:sp>
        <p:nvSpPr>
          <p:cNvPr id="2927699" name="Line 83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>
            <a:off x="7794626" y="8763000"/>
            <a:ext cx="101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0" name="Freeform 84"/>
          <p:cNvSpPr>
            <a:spLocks/>
          </p:cNvSpPr>
          <p:nvPr>
            <p:custDataLst>
              <p:tags r:id="rId73"/>
            </p:custDataLst>
          </p:nvPr>
        </p:nvSpPr>
        <p:spPr bwMode="auto">
          <a:xfrm>
            <a:off x="5254626" y="7683500"/>
            <a:ext cx="1778000" cy="17145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40" y="1296"/>
              </a:cxn>
              <a:cxn ang="0">
                <a:pos x="240" y="0"/>
              </a:cxn>
              <a:cxn ang="0">
                <a:pos x="1056" y="0"/>
              </a:cxn>
              <a:cxn ang="0">
                <a:pos x="1056" y="480"/>
              </a:cxn>
              <a:cxn ang="0">
                <a:pos x="1344" y="480"/>
              </a:cxn>
            </a:cxnLst>
            <a:rect l="0" t="0" r="r" b="b"/>
            <a:pathLst>
              <a:path w="1344" h="1296">
                <a:moveTo>
                  <a:pt x="0" y="1296"/>
                </a:moveTo>
                <a:lnTo>
                  <a:pt x="240" y="1296"/>
                </a:lnTo>
                <a:lnTo>
                  <a:pt x="240" y="0"/>
                </a:lnTo>
                <a:lnTo>
                  <a:pt x="1056" y="0"/>
                </a:lnTo>
                <a:lnTo>
                  <a:pt x="1056" y="480"/>
                </a:lnTo>
                <a:lnTo>
                  <a:pt x="1344" y="48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1" name="Oval 85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6597651" y="7629526"/>
            <a:ext cx="111126" cy="11112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grpSp>
        <p:nvGrpSpPr>
          <p:cNvPr id="2927702" name="Group 86"/>
          <p:cNvGrpSpPr>
            <a:grpSpLocks/>
          </p:cNvGrpSpPr>
          <p:nvPr>
            <p:custDataLst>
              <p:tags r:id="rId75"/>
            </p:custDataLst>
          </p:nvPr>
        </p:nvGrpSpPr>
        <p:grpSpPr bwMode="auto">
          <a:xfrm>
            <a:off x="17653000" y="3841751"/>
            <a:ext cx="508000" cy="603250"/>
            <a:chOff x="12078" y="2976"/>
            <a:chExt cx="384" cy="456"/>
          </a:xfrm>
        </p:grpSpPr>
        <p:sp>
          <p:nvSpPr>
            <p:cNvPr id="2927703" name="Arc 87"/>
            <p:cNvSpPr>
              <a:spLocks/>
            </p:cNvSpPr>
            <p:nvPr>
              <p:custDataLst>
                <p:tags r:id="rId123"/>
              </p:custDataLst>
            </p:nvPr>
          </p:nvSpPr>
          <p:spPr bwMode="auto">
            <a:xfrm>
              <a:off x="12084" y="2976"/>
              <a:ext cx="378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43200"/>
                <a:gd name="T1" fmla="*/ 21860 h 21860"/>
                <a:gd name="T2" fmla="*/ 43200 w 43200"/>
                <a:gd name="T3" fmla="*/ 21600 h 21860"/>
                <a:gd name="T4" fmla="*/ 21600 w 43200"/>
                <a:gd name="T5" fmla="*/ 21600 h 2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860" fill="none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1860" stroke="0" extrusionOk="0">
                  <a:moveTo>
                    <a:pt x="1" y="21860"/>
                  </a:moveTo>
                  <a:cubicBezTo>
                    <a:pt x="0" y="21773"/>
                    <a:pt x="0" y="2168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7704" name="Freeform 88"/>
            <p:cNvSpPr>
              <a:spLocks/>
            </p:cNvSpPr>
            <p:nvPr>
              <p:custDataLst>
                <p:tags r:id="rId124"/>
              </p:custDataLst>
            </p:nvPr>
          </p:nvSpPr>
          <p:spPr bwMode="auto">
            <a:xfrm>
              <a:off x="12078" y="3144"/>
              <a:ext cx="38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8"/>
                </a:cxn>
                <a:cxn ang="0">
                  <a:pos x="384" y="288"/>
                </a:cxn>
                <a:cxn ang="0">
                  <a:pos x="384" y="0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lnTo>
                    <a:pt x="0" y="288"/>
                  </a:lnTo>
                  <a:lnTo>
                    <a:pt x="384" y="288"/>
                  </a:lnTo>
                  <a:lnTo>
                    <a:pt x="384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0000"/>
            </a:p>
          </p:txBody>
        </p:sp>
      </p:grpSp>
      <p:sp>
        <p:nvSpPr>
          <p:cNvPr id="2927705" name="Line 89"/>
          <p:cNvSpPr>
            <a:spLocks noChangeShapeType="1"/>
          </p:cNvSpPr>
          <p:nvPr>
            <p:custDataLst>
              <p:tags r:id="rId76"/>
            </p:custDataLst>
          </p:nvPr>
        </p:nvSpPr>
        <p:spPr bwMode="auto">
          <a:xfrm flipV="1">
            <a:off x="17907000" y="3505201"/>
            <a:ext cx="0" cy="327026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6" name="Line 90"/>
          <p:cNvSpPr>
            <a:spLocks noChangeShapeType="1"/>
          </p:cNvSpPr>
          <p:nvPr>
            <p:custDataLst>
              <p:tags r:id="rId77"/>
            </p:custDataLst>
          </p:nvPr>
        </p:nvSpPr>
        <p:spPr bwMode="auto">
          <a:xfrm flipV="1">
            <a:off x="17773650" y="4445000"/>
            <a:ext cx="0" cy="762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7" name="Text Box 91"/>
          <p:cNvSpPr txBox="1"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16747370" y="4946651"/>
            <a:ext cx="97941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BRANCH</a:t>
            </a:r>
          </a:p>
        </p:txBody>
      </p:sp>
      <p:sp>
        <p:nvSpPr>
          <p:cNvPr id="2927708" name="Freeform 92"/>
          <p:cNvSpPr>
            <a:spLocks/>
          </p:cNvSpPr>
          <p:nvPr>
            <p:custDataLst>
              <p:tags r:id="rId79"/>
            </p:custDataLst>
          </p:nvPr>
        </p:nvSpPr>
        <p:spPr bwMode="auto">
          <a:xfrm>
            <a:off x="7350126" y="4826000"/>
            <a:ext cx="2349500" cy="5651500"/>
          </a:xfrm>
          <a:custGeom>
            <a:avLst/>
            <a:gdLst/>
            <a:ahLst/>
            <a:cxnLst>
              <a:cxn ang="0">
                <a:pos x="1776" y="240"/>
              </a:cxn>
              <a:cxn ang="0">
                <a:pos x="1776" y="0"/>
              </a:cxn>
              <a:cxn ang="0">
                <a:pos x="432" y="0"/>
              </a:cxn>
              <a:cxn ang="0">
                <a:pos x="432" y="4272"/>
              </a:cxn>
              <a:cxn ang="0">
                <a:pos x="0" y="4272"/>
              </a:cxn>
              <a:cxn ang="0">
                <a:pos x="0" y="3840"/>
              </a:cxn>
            </a:cxnLst>
            <a:rect l="0" t="0" r="r" b="b"/>
            <a:pathLst>
              <a:path w="1776" h="4272">
                <a:moveTo>
                  <a:pt x="1776" y="240"/>
                </a:moveTo>
                <a:lnTo>
                  <a:pt x="1776" y="0"/>
                </a:lnTo>
                <a:lnTo>
                  <a:pt x="432" y="0"/>
                </a:lnTo>
                <a:lnTo>
                  <a:pt x="432" y="4272"/>
                </a:lnTo>
                <a:lnTo>
                  <a:pt x="0" y="4272"/>
                </a:lnTo>
                <a:lnTo>
                  <a:pt x="0" y="384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09" name="Text Box 93"/>
          <p:cNvSpPr txBox="1"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9589025" y="5178427"/>
            <a:ext cx="1043530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REG_DST</a:t>
            </a:r>
          </a:p>
        </p:txBody>
      </p:sp>
      <p:sp>
        <p:nvSpPr>
          <p:cNvPr id="2927710" name="Line 94"/>
          <p:cNvSpPr>
            <a:spLocks noChangeShapeType="1"/>
          </p:cNvSpPr>
          <p:nvPr>
            <p:custDataLst>
              <p:tags r:id="rId81"/>
            </p:custDataLst>
          </p:nvPr>
        </p:nvSpPr>
        <p:spPr bwMode="auto">
          <a:xfrm>
            <a:off x="10334626" y="6026151"/>
            <a:ext cx="0" cy="7556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1" name="Text Box 95"/>
          <p:cNvSpPr txBox="1"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10289689" y="5727701"/>
            <a:ext cx="1251921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REG_WRITE</a:t>
            </a:r>
          </a:p>
        </p:txBody>
      </p:sp>
      <p:sp>
        <p:nvSpPr>
          <p:cNvPr id="2927712" name="Line 96"/>
          <p:cNvSpPr>
            <a:spLocks noChangeShapeType="1"/>
          </p:cNvSpPr>
          <p:nvPr>
            <p:custDataLst>
              <p:tags r:id="rId83"/>
            </p:custDataLst>
          </p:nvPr>
        </p:nvSpPr>
        <p:spPr bwMode="auto">
          <a:xfrm>
            <a:off x="13684250" y="6159500"/>
            <a:ext cx="0" cy="2286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3" name="Text Box 97"/>
          <p:cNvSpPr txBox="1"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13547464" y="5835651"/>
            <a:ext cx="1041928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ALU_SRC</a:t>
            </a:r>
          </a:p>
        </p:txBody>
      </p:sp>
      <p:sp>
        <p:nvSpPr>
          <p:cNvPr id="2927714" name="Line 98"/>
          <p:cNvSpPr>
            <a:spLocks noChangeShapeType="1"/>
          </p:cNvSpPr>
          <p:nvPr>
            <p:custDataLst>
              <p:tags r:id="rId85"/>
            </p:custDataLst>
          </p:nvPr>
        </p:nvSpPr>
        <p:spPr bwMode="auto">
          <a:xfrm flipV="1">
            <a:off x="15097126" y="9017000"/>
            <a:ext cx="0" cy="2413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5" name="Freeform 99"/>
          <p:cNvSpPr>
            <a:spLocks/>
          </p:cNvSpPr>
          <p:nvPr>
            <p:custDataLst>
              <p:tags r:id="rId86"/>
            </p:custDataLst>
          </p:nvPr>
        </p:nvSpPr>
        <p:spPr bwMode="auto">
          <a:xfrm>
            <a:off x="16049626" y="6096000"/>
            <a:ext cx="444500" cy="6159500"/>
          </a:xfrm>
          <a:custGeom>
            <a:avLst/>
            <a:gdLst/>
            <a:ahLst/>
            <a:cxnLst>
              <a:cxn ang="0">
                <a:pos x="288" y="0"/>
              </a:cxn>
              <a:cxn ang="0">
                <a:pos x="336" y="4656"/>
              </a:cxn>
              <a:cxn ang="0">
                <a:pos x="0" y="4656"/>
              </a:cxn>
            </a:cxnLst>
            <a:rect l="0" t="0" r="r" b="b"/>
            <a:pathLst>
              <a:path w="336" h="4656">
                <a:moveTo>
                  <a:pt x="288" y="0"/>
                </a:moveTo>
                <a:lnTo>
                  <a:pt x="336" y="4656"/>
                </a:lnTo>
                <a:lnTo>
                  <a:pt x="0" y="465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6" name="Text Box 100"/>
          <p:cNvSpPr txBox="1"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15489549" y="5854701"/>
            <a:ext cx="92330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ALU_OP</a:t>
            </a:r>
          </a:p>
        </p:txBody>
      </p:sp>
      <p:sp>
        <p:nvSpPr>
          <p:cNvPr id="2927717" name="Line 101"/>
          <p:cNvSpPr>
            <a:spLocks noChangeShapeType="1"/>
          </p:cNvSpPr>
          <p:nvPr>
            <p:custDataLst>
              <p:tags r:id="rId88"/>
            </p:custDataLst>
          </p:nvPr>
        </p:nvSpPr>
        <p:spPr bwMode="auto">
          <a:xfrm>
            <a:off x="18589626" y="5969000"/>
            <a:ext cx="0" cy="2095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8" name="Line 102"/>
          <p:cNvSpPr>
            <a:spLocks noChangeShapeType="1"/>
          </p:cNvSpPr>
          <p:nvPr>
            <p:custDataLst>
              <p:tags r:id="rId89"/>
            </p:custDataLst>
          </p:nvPr>
        </p:nvSpPr>
        <p:spPr bwMode="auto">
          <a:xfrm>
            <a:off x="18773776" y="5965826"/>
            <a:ext cx="0" cy="2095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19" name="Text Box 103"/>
          <p:cNvSpPr txBox="1"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16710862" y="5597527"/>
            <a:ext cx="2455776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MEM_READ,MEM_WRITE</a:t>
            </a:r>
          </a:p>
        </p:txBody>
      </p:sp>
      <p:sp>
        <p:nvSpPr>
          <p:cNvPr id="2927720" name="Freeform 104"/>
          <p:cNvSpPr>
            <a:spLocks/>
          </p:cNvSpPr>
          <p:nvPr>
            <p:custDataLst>
              <p:tags r:id="rId91"/>
            </p:custDataLst>
          </p:nvPr>
        </p:nvSpPr>
        <p:spPr bwMode="auto">
          <a:xfrm>
            <a:off x="19796126" y="5524500"/>
            <a:ext cx="1016000" cy="67945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768" y="0"/>
              </a:cxn>
              <a:cxn ang="0">
                <a:pos x="768" y="5136"/>
              </a:cxn>
              <a:cxn ang="0">
                <a:pos x="0" y="5136"/>
              </a:cxn>
            </a:cxnLst>
            <a:rect l="0" t="0" r="r" b="b"/>
            <a:pathLst>
              <a:path w="768" h="5136">
                <a:moveTo>
                  <a:pt x="96" y="0"/>
                </a:moveTo>
                <a:lnTo>
                  <a:pt x="768" y="0"/>
                </a:lnTo>
                <a:lnTo>
                  <a:pt x="768" y="5136"/>
                </a:lnTo>
                <a:lnTo>
                  <a:pt x="0" y="513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21" name="Text Box 105"/>
          <p:cNvSpPr txBox="1">
            <a:spLocks noChangeArrowheads="1"/>
          </p:cNvSpPr>
          <p:nvPr>
            <p:custDataLst>
              <p:tags r:id="rId92"/>
            </p:custDataLst>
          </p:nvPr>
        </p:nvSpPr>
        <p:spPr bwMode="auto">
          <a:xfrm rot="5400000">
            <a:off x="20248487" y="6107463"/>
            <a:ext cx="1495577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MEM_TO_REG</a:t>
            </a:r>
          </a:p>
        </p:txBody>
      </p:sp>
      <p:sp>
        <p:nvSpPr>
          <p:cNvPr id="2927722" name="Rectangle 106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8782050" y="6737350"/>
            <a:ext cx="3035300" cy="3035300"/>
          </a:xfrm>
          <a:prstGeom prst="rect">
            <a:avLst/>
          </a:prstGeom>
          <a:solidFill>
            <a:srgbClr val="E7FFE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6184" tIns="38092" rIns="76184" bIns="38092" anchor="ctr"/>
          <a:lstStyle/>
          <a:p>
            <a:pPr defTabSz="1304926"/>
            <a:r>
              <a:rPr lang="en-US" sz="2000" b="1"/>
              <a:t>REGISTERS</a:t>
            </a:r>
          </a:p>
        </p:txBody>
      </p:sp>
      <p:sp>
        <p:nvSpPr>
          <p:cNvPr id="2927723" name="Text Box 107"/>
          <p:cNvSpPr txBox="1"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8804276" y="6753226"/>
            <a:ext cx="1457324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1</a:t>
            </a:r>
          </a:p>
        </p:txBody>
      </p:sp>
      <p:sp>
        <p:nvSpPr>
          <p:cNvPr id="2927724" name="Text Box 108"/>
          <p:cNvSpPr txBox="1"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8804276" y="7432676"/>
            <a:ext cx="1457324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READ REGISTER 2</a:t>
            </a:r>
          </a:p>
        </p:txBody>
      </p:sp>
      <p:sp>
        <p:nvSpPr>
          <p:cNvPr id="2927725" name="Text Box 109"/>
          <p:cNvSpPr txBox="1"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8804276" y="8445500"/>
            <a:ext cx="1457324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WRITE REGISTER</a:t>
            </a:r>
          </a:p>
        </p:txBody>
      </p:sp>
      <p:sp>
        <p:nvSpPr>
          <p:cNvPr id="2927726" name="Text Box 110"/>
          <p:cNvSpPr txBox="1"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8804276" y="9156701"/>
            <a:ext cx="952500" cy="56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4" tIns="38092" rIns="76184" bIns="38092">
            <a:spAutoFit/>
          </a:bodyPr>
          <a:lstStyle/>
          <a:p>
            <a:pPr defTabSz="1304926"/>
            <a:r>
              <a:rPr lang="en-US" sz="1600" b="1">
                <a:solidFill>
                  <a:schemeClr val="accent2"/>
                </a:solidFill>
              </a:rPr>
              <a:t>WRITE DATA</a:t>
            </a:r>
          </a:p>
        </p:txBody>
      </p:sp>
      <p:sp>
        <p:nvSpPr>
          <p:cNvPr id="2927727" name="Text Box 111"/>
          <p:cNvSpPr txBox="1"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10614027" y="7143751"/>
            <a:ext cx="1158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8" tIns="38094" rIns="76188" bIns="3809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1</a:t>
            </a:r>
          </a:p>
        </p:txBody>
      </p:sp>
      <p:sp>
        <p:nvSpPr>
          <p:cNvPr id="2927728" name="Text Box 112"/>
          <p:cNvSpPr txBox="1"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10614027" y="8667751"/>
            <a:ext cx="1158874" cy="56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8" tIns="38094" rIns="76188" bIns="38094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</a:rPr>
              <a:t>READ DATA 2</a:t>
            </a:r>
          </a:p>
        </p:txBody>
      </p:sp>
      <p:grpSp>
        <p:nvGrpSpPr>
          <p:cNvPr id="2927729" name="Group 113"/>
          <p:cNvGrpSpPr>
            <a:grpSpLocks/>
          </p:cNvGrpSpPr>
          <p:nvPr>
            <p:custDataLst>
              <p:tags r:id="rId100"/>
            </p:custDataLst>
          </p:nvPr>
        </p:nvGrpSpPr>
        <p:grpSpPr bwMode="auto">
          <a:xfrm>
            <a:off x="18841275" y="1343027"/>
            <a:ext cx="780232" cy="2159000"/>
            <a:chOff x="11931" y="1018"/>
            <a:chExt cx="591" cy="1632"/>
          </a:xfrm>
        </p:grpSpPr>
        <p:sp>
          <p:nvSpPr>
            <p:cNvPr id="2927730" name="AutoShape 114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11946" y="1018"/>
              <a:ext cx="576" cy="1632"/>
            </a:xfrm>
            <a:prstGeom prst="roundRect">
              <a:avLst>
                <a:gd name="adj" fmla="val 44792"/>
              </a:avLst>
            </a:prstGeom>
            <a:solidFill>
              <a:srgbClr val="FFE7E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0000"/>
            </a:p>
          </p:txBody>
        </p:sp>
        <p:sp>
          <p:nvSpPr>
            <p:cNvPr id="2927731" name="Text Box 115"/>
            <p:cNvSpPr txBox="1"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11968" y="1690"/>
              <a:ext cx="53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000" b="1"/>
                <a:t>MUX</a:t>
              </a:r>
            </a:p>
          </p:txBody>
        </p:sp>
        <p:sp>
          <p:nvSpPr>
            <p:cNvPr id="2927732" name="Text Box 116"/>
            <p:cNvSpPr txBox="1"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11931" y="1246"/>
              <a:ext cx="24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  <p:sp>
          <p:nvSpPr>
            <p:cNvPr id="2927733" name="Text Box 117"/>
            <p:cNvSpPr txBox="1"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11931" y="2068"/>
              <a:ext cx="24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76188" tIns="38094" rIns="76188" bIns="38094">
              <a:spAutoFit/>
            </a:bodyPr>
            <a:lstStyle/>
            <a:p>
              <a:r>
                <a:rPr lang="en-US" sz="2400" b="1"/>
                <a:t>0</a:t>
              </a:r>
            </a:p>
          </p:txBody>
        </p:sp>
      </p:grpSp>
      <p:sp>
        <p:nvSpPr>
          <p:cNvPr id="2927734" name="Freeform 118"/>
          <p:cNvSpPr>
            <a:spLocks/>
          </p:cNvSpPr>
          <p:nvPr>
            <p:custDataLst>
              <p:tags r:id="rId101"/>
            </p:custDataLst>
          </p:nvPr>
        </p:nvSpPr>
        <p:spPr bwMode="auto">
          <a:xfrm>
            <a:off x="16065500" y="4445000"/>
            <a:ext cx="4191000" cy="3365500"/>
          </a:xfrm>
          <a:custGeom>
            <a:avLst/>
            <a:gdLst/>
            <a:ahLst/>
            <a:cxnLst>
              <a:cxn ang="0">
                <a:pos x="0" y="2544"/>
              </a:cxn>
              <a:cxn ang="0">
                <a:pos x="3168" y="2544"/>
              </a:cxn>
              <a:cxn ang="0">
                <a:pos x="3168" y="240"/>
              </a:cxn>
              <a:cxn ang="0">
                <a:pos x="1488" y="240"/>
              </a:cxn>
              <a:cxn ang="0">
                <a:pos x="1488" y="0"/>
              </a:cxn>
            </a:cxnLst>
            <a:rect l="0" t="0" r="r" b="b"/>
            <a:pathLst>
              <a:path w="3168" h="2544">
                <a:moveTo>
                  <a:pt x="0" y="2544"/>
                </a:moveTo>
                <a:lnTo>
                  <a:pt x="3168" y="2544"/>
                </a:lnTo>
                <a:lnTo>
                  <a:pt x="3168" y="240"/>
                </a:lnTo>
                <a:lnTo>
                  <a:pt x="1488" y="240"/>
                </a:lnTo>
                <a:lnTo>
                  <a:pt x="1488" y="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35" name="Line 119"/>
          <p:cNvSpPr>
            <a:spLocks noChangeShapeType="1"/>
          </p:cNvSpPr>
          <p:nvPr>
            <p:custDataLst>
              <p:tags r:id="rId102"/>
            </p:custDataLst>
          </p:nvPr>
        </p:nvSpPr>
        <p:spPr bwMode="auto">
          <a:xfrm flipV="1">
            <a:off x="19272250" y="3492501"/>
            <a:ext cx="0" cy="1762126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36" name="Text Box 120"/>
          <p:cNvSpPr txBox="1"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18522019" y="5089527"/>
            <a:ext cx="68766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>
                <a:solidFill>
                  <a:schemeClr val="accent2"/>
                </a:solidFill>
              </a:rPr>
              <a:t>JUMP</a:t>
            </a:r>
          </a:p>
        </p:txBody>
      </p:sp>
      <p:sp>
        <p:nvSpPr>
          <p:cNvPr id="2927737" name="Line 121"/>
          <p:cNvSpPr>
            <a:spLocks noChangeShapeType="1"/>
          </p:cNvSpPr>
          <p:nvPr>
            <p:custDataLst>
              <p:tags r:id="rId104"/>
            </p:custDataLst>
          </p:nvPr>
        </p:nvSpPr>
        <p:spPr bwMode="auto">
          <a:xfrm>
            <a:off x="18288000" y="2984500"/>
            <a:ext cx="571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38" name="Oval 122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375400" y="3810000"/>
            <a:ext cx="1117600" cy="638176"/>
          </a:xfrm>
          <a:prstGeom prst="ellipse">
            <a:avLst/>
          </a:prstGeom>
          <a:solidFill>
            <a:srgbClr val="FFE7E7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76188" tIns="38094" rIns="76188" bIns="38094" anchor="ctr"/>
          <a:lstStyle/>
          <a:p>
            <a:pPr algn="ctr"/>
            <a:r>
              <a:rPr lang="en-US" sz="2000" b="1"/>
              <a:t>&lt;&lt; 2</a:t>
            </a:r>
          </a:p>
        </p:txBody>
      </p:sp>
      <p:sp>
        <p:nvSpPr>
          <p:cNvPr id="2927739" name="Freeform 123"/>
          <p:cNvSpPr>
            <a:spLocks/>
          </p:cNvSpPr>
          <p:nvPr>
            <p:custDataLst>
              <p:tags r:id="rId106"/>
            </p:custDataLst>
          </p:nvPr>
        </p:nvSpPr>
        <p:spPr bwMode="auto">
          <a:xfrm>
            <a:off x="5248276" y="4127500"/>
            <a:ext cx="1143000" cy="5270500"/>
          </a:xfrm>
          <a:custGeom>
            <a:avLst/>
            <a:gdLst/>
            <a:ahLst/>
            <a:cxnLst>
              <a:cxn ang="0">
                <a:pos x="0" y="3984"/>
              </a:cxn>
              <a:cxn ang="0">
                <a:pos x="240" y="3984"/>
              </a:cxn>
              <a:cxn ang="0">
                <a:pos x="240" y="0"/>
              </a:cxn>
              <a:cxn ang="0">
                <a:pos x="864" y="0"/>
              </a:cxn>
            </a:cxnLst>
            <a:rect l="0" t="0" r="r" b="b"/>
            <a:pathLst>
              <a:path w="864" h="3984">
                <a:moveTo>
                  <a:pt x="0" y="3984"/>
                </a:moveTo>
                <a:lnTo>
                  <a:pt x="240" y="3984"/>
                </a:lnTo>
                <a:lnTo>
                  <a:pt x="240" y="0"/>
                </a:lnTo>
                <a:lnTo>
                  <a:pt x="864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40" name="Text Box 124"/>
          <p:cNvSpPr txBox="1"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5497859" y="3771901"/>
            <a:ext cx="75178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I[25-0]</a:t>
            </a:r>
          </a:p>
        </p:txBody>
      </p:sp>
      <p:sp>
        <p:nvSpPr>
          <p:cNvPr id="2927741" name="Freeform 125"/>
          <p:cNvSpPr>
            <a:spLocks/>
          </p:cNvSpPr>
          <p:nvPr>
            <p:custDataLst>
              <p:tags r:id="rId108"/>
            </p:custDataLst>
          </p:nvPr>
        </p:nvSpPr>
        <p:spPr bwMode="auto">
          <a:xfrm>
            <a:off x="7493000" y="1016000"/>
            <a:ext cx="11366500" cy="3111500"/>
          </a:xfrm>
          <a:custGeom>
            <a:avLst/>
            <a:gdLst/>
            <a:ahLst/>
            <a:cxnLst>
              <a:cxn ang="0">
                <a:pos x="0" y="2352"/>
              </a:cxn>
              <a:cxn ang="0">
                <a:pos x="2976" y="2352"/>
              </a:cxn>
              <a:cxn ang="0">
                <a:pos x="2976" y="0"/>
              </a:cxn>
              <a:cxn ang="0">
                <a:pos x="8352" y="0"/>
              </a:cxn>
              <a:cxn ang="0">
                <a:pos x="8352" y="624"/>
              </a:cxn>
              <a:cxn ang="0">
                <a:pos x="8592" y="624"/>
              </a:cxn>
            </a:cxnLst>
            <a:rect l="0" t="0" r="r" b="b"/>
            <a:pathLst>
              <a:path w="8592" h="2352">
                <a:moveTo>
                  <a:pt x="0" y="2352"/>
                </a:moveTo>
                <a:lnTo>
                  <a:pt x="2976" y="2352"/>
                </a:lnTo>
                <a:lnTo>
                  <a:pt x="2976" y="0"/>
                </a:lnTo>
                <a:lnTo>
                  <a:pt x="8352" y="0"/>
                </a:lnTo>
                <a:lnTo>
                  <a:pt x="8352" y="624"/>
                </a:lnTo>
                <a:lnTo>
                  <a:pt x="8592" y="624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42" name="Text Box 126"/>
          <p:cNvSpPr txBox="1"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616886" y="3771901"/>
            <a:ext cx="212395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JMP ADDRESS [25-0]</a:t>
            </a:r>
          </a:p>
        </p:txBody>
      </p:sp>
      <p:sp>
        <p:nvSpPr>
          <p:cNvPr id="2927743" name="Freeform 127"/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9906000" y="1016000"/>
            <a:ext cx="1524000" cy="825500"/>
          </a:xfrm>
          <a:custGeom>
            <a:avLst/>
            <a:gdLst/>
            <a:ahLst/>
            <a:cxnLst>
              <a:cxn ang="0">
                <a:pos x="0" y="624"/>
              </a:cxn>
              <a:cxn ang="0">
                <a:pos x="0" y="0"/>
              </a:cxn>
              <a:cxn ang="0">
                <a:pos x="1152" y="0"/>
              </a:cxn>
            </a:cxnLst>
            <a:rect l="0" t="0" r="r" b="b"/>
            <a:pathLst>
              <a:path w="1152" h="624">
                <a:moveTo>
                  <a:pt x="0" y="624"/>
                </a:moveTo>
                <a:lnTo>
                  <a:pt x="0" y="0"/>
                </a:lnTo>
                <a:lnTo>
                  <a:pt x="1152" y="0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0000"/>
          </a:p>
        </p:txBody>
      </p:sp>
      <p:sp>
        <p:nvSpPr>
          <p:cNvPr id="2927744" name="Oval 128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9842500" y="1793876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745" name="Oval 129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11366500" y="952500"/>
            <a:ext cx="114300" cy="1143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746" name="Text Box 130"/>
          <p:cNvSpPr txBox="1"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9794618" y="698501"/>
            <a:ext cx="1368940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PC+4 [31-28]</a:t>
            </a:r>
          </a:p>
        </p:txBody>
      </p:sp>
      <p:sp>
        <p:nvSpPr>
          <p:cNvPr id="2927747" name="Text Box 131"/>
          <p:cNvSpPr txBox="1"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11728512" y="698501"/>
            <a:ext cx="2123955" cy="32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6188" tIns="38094" rIns="76188" bIns="38094">
            <a:spAutoFit/>
          </a:bodyPr>
          <a:lstStyle/>
          <a:p>
            <a:r>
              <a:rPr lang="en-US" sz="1600" b="1"/>
              <a:t>JMP ADDRESS [31-0]</a:t>
            </a:r>
          </a:p>
        </p:txBody>
      </p:sp>
      <p:sp>
        <p:nvSpPr>
          <p:cNvPr id="2927748" name="Text Box 132"/>
          <p:cNvSpPr txBox="1"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3317876" y="12026900"/>
            <a:ext cx="4330700" cy="1277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88" tIns="38094" rIns="76188" bIns="38094">
            <a:spAutoFit/>
          </a:bodyPr>
          <a:lstStyle/>
          <a:p>
            <a:pPr algn="l"/>
            <a:r>
              <a:rPr lang="en-US" sz="2600" b="1"/>
              <a:t>Single-Cycle Datapath with Support for the Jump Instruction</a:t>
            </a:r>
          </a:p>
        </p:txBody>
      </p:sp>
      <p:sp>
        <p:nvSpPr>
          <p:cNvPr id="2927749" name="Rectangle 133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9652000" y="635000"/>
            <a:ext cx="4381500" cy="1397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750" name="Rectangle 134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18415000" y="889000"/>
            <a:ext cx="1397000" cy="4572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  <p:sp>
        <p:nvSpPr>
          <p:cNvPr id="2927751" name="Rectangle 135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5397500" y="3683000"/>
            <a:ext cx="4445000" cy="889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000"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cse260wi2018" id="{993E0486-9E5C-F942-8C88-CCF5C8D7DDC9}" vid="{9ECFEB9A-DF49-694C-B571-F09D89915C51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71E64EB-6405-954E-AB6A-337AAB3FD9D1}">
  <we:reference id="wa104178141" version="3.1.2.28" store="en-US" storeType="OMEX"/>
  <we:alternateReferences>
    <we:reference id="wa104178141" version="3.1.2.28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White</Template>
  <TotalTime>16550</TotalTime>
  <Words>2908</Words>
  <Application>Microsoft Office PowerPoint</Application>
  <PresentationFormat>Custom</PresentationFormat>
  <Paragraphs>1159</Paragraphs>
  <Slides>28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Arial Narrow</vt:lpstr>
      <vt:lpstr>Courier New</vt:lpstr>
      <vt:lpstr>Helvetica Light</vt:lpstr>
      <vt:lpstr>Helvetica Neue</vt:lpstr>
      <vt:lpstr>Wingdings</vt:lpstr>
      <vt:lpstr>White</vt:lpstr>
      <vt:lpstr>CSE140 - Processors</vt:lpstr>
      <vt:lpstr>Navigation Check</vt:lpstr>
      <vt:lpstr>Simplified Digital Computer</vt:lpstr>
      <vt:lpstr>Simplified Digital Computer</vt:lpstr>
      <vt:lpstr>SRAM (single port)</vt:lpstr>
      <vt:lpstr>Register File – smallish SRAM with more ports</vt:lpstr>
      <vt:lpstr>Row Decoder</vt:lpstr>
      <vt:lpstr>A register file is 128 bits wide and contains a total of 1 KB of storage.  How many address bits will be required by the row decoder?</vt:lpstr>
      <vt:lpstr>PowerPoint Presentation</vt:lpstr>
      <vt:lpstr>Computer Program</vt:lpstr>
      <vt:lpstr>Simple Single Cycle CPU</vt:lpstr>
      <vt:lpstr>CPU Components – Single Cycle Execution</vt:lpstr>
      <vt:lpstr>R-type Instruction: reg-reg ALU ops (e.g. add, and)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I-Type: Conditional Branch</vt:lpstr>
      <vt:lpstr>PowerPoint Presentation</vt:lpstr>
      <vt:lpstr>PowerPoint Presentation</vt:lpstr>
      <vt:lpstr>PowerPoint Presentation</vt:lpstr>
      <vt:lpstr>J-Type: Unconditional Branch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CSE240 Spring 2018</dc:title>
  <dc:creator>Chin, Bryan</dc:creator>
  <cp:lastModifiedBy>CK Cheng</cp:lastModifiedBy>
  <cp:revision>988</cp:revision>
  <dcterms:created xsi:type="dcterms:W3CDTF">2018-06-27T22:48:28Z</dcterms:created>
  <dcterms:modified xsi:type="dcterms:W3CDTF">2019-05-28T18:50:28Z</dcterms:modified>
</cp:coreProperties>
</file>