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4"/>
  </p:notesMasterIdLst>
  <p:sldIdLst>
    <p:sldId id="264" r:id="rId2"/>
    <p:sldId id="258" r:id="rId3"/>
  </p:sldIdLst>
  <p:sldSz cx="17373600" cy="11887200"/>
  <p:notesSz cx="6858000" cy="9144000"/>
  <p:defaultTextStyle>
    <a:defPPr>
      <a:defRPr lang="en-US"/>
    </a:defPPr>
    <a:lvl1pPr marL="0" algn="l" defTabSz="835990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1pPr>
    <a:lvl2pPr marL="835990" algn="l" defTabSz="835990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2pPr>
    <a:lvl3pPr marL="1671980" algn="l" defTabSz="835990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3pPr>
    <a:lvl4pPr marL="2507971" algn="l" defTabSz="835990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4pPr>
    <a:lvl5pPr marL="3343961" algn="l" defTabSz="835990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5pPr>
    <a:lvl6pPr marL="4179951" algn="l" defTabSz="835990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6pPr>
    <a:lvl7pPr marL="5015941" algn="l" defTabSz="835990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7pPr>
    <a:lvl8pPr marL="5851931" algn="l" defTabSz="835990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8pPr>
    <a:lvl9pPr marL="6687922" algn="l" defTabSz="835990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scaleToFitPaper="1"/>
  <p:clrMru>
    <a:srgbClr val="F1E1FE"/>
    <a:srgbClr val="E4EEFB"/>
    <a:srgbClr val="F0F9DC"/>
    <a:srgbClr val="F7FFE2"/>
    <a:srgbClr val="4F81B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1078" autoAdjust="0"/>
    <p:restoredTop sz="94660"/>
  </p:normalViewPr>
  <p:slideViewPr>
    <p:cSldViewPr snapToGrid="0">
      <p:cViewPr>
        <p:scale>
          <a:sx n="100" d="100"/>
          <a:sy n="100" d="100"/>
        </p:scale>
        <p:origin x="-304" y="776"/>
      </p:cViewPr>
      <p:guideLst>
        <p:guide orient="horz" pos="6432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B5F8C8-06B3-CB43-91C9-3C9E7DF3316B}" type="datetimeFigureOut">
              <a:rPr lang="en-US" smtClean="0"/>
              <a:pPr/>
              <a:t>10/1/12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3925" y="685800"/>
            <a:ext cx="50101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B87F8F-4EFA-4345-935D-428B120A3C6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83599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835990" algn="l" defTabSz="83599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671980" algn="l" defTabSz="83599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2507971" algn="l" defTabSz="83599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3343961" algn="l" defTabSz="83599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4179951" algn="l" defTabSz="83599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5015941" algn="l" defTabSz="83599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5851931" algn="l" defTabSz="83599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6687922" algn="l" defTabSz="83599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3020" y="3692738"/>
            <a:ext cx="14767560" cy="254804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06040" y="6736080"/>
            <a:ext cx="12161520" cy="30378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359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71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5079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3439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1799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0159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8519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6879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F854F-095A-0E48-8865-099D55999AAC}" type="datetimeFigureOut">
              <a:rPr lang="en-US" smtClean="0"/>
              <a:pPr/>
              <a:t>10/1/12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F6D4C-7FB8-8646-BBC8-26941A011E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F854F-095A-0E48-8865-099D55999AAC}" type="datetimeFigureOut">
              <a:rPr lang="en-US" smtClean="0"/>
              <a:pPr/>
              <a:t>10/1/12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F6D4C-7FB8-8646-BBC8-26941A011E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395" y="7638628"/>
            <a:ext cx="14767560" cy="2360930"/>
          </a:xfrm>
        </p:spPr>
        <p:txBody>
          <a:bodyPr anchor="t"/>
          <a:lstStyle>
            <a:lvl1pPr algn="l">
              <a:defRPr sz="7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2395" y="5038303"/>
            <a:ext cx="14767560" cy="2600324"/>
          </a:xfrm>
        </p:spPr>
        <p:txBody>
          <a:bodyPr anchor="b"/>
          <a:lstStyle>
            <a:lvl1pPr marL="0" indent="0">
              <a:buNone/>
              <a:defRPr sz="3700">
                <a:solidFill>
                  <a:schemeClr val="tx1">
                    <a:tint val="75000"/>
                  </a:schemeClr>
                </a:solidFill>
              </a:defRPr>
            </a:lvl1pPr>
            <a:lvl2pPr marL="835990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2pPr>
            <a:lvl3pPr marL="167198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507971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4pPr>
            <a:lvl5pPr marL="3343961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5pPr>
            <a:lvl6pPr marL="4179951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6pPr>
            <a:lvl7pPr marL="5015941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7pPr>
            <a:lvl8pPr marL="5851931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8pPr>
            <a:lvl9pPr marL="6687922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F854F-095A-0E48-8865-099D55999AAC}" type="datetimeFigureOut">
              <a:rPr lang="en-US" smtClean="0"/>
              <a:pPr/>
              <a:t>10/1/12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F6D4C-7FB8-8646-BBC8-26941A011E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8680" y="2773681"/>
            <a:ext cx="7673340" cy="7845003"/>
          </a:xfrm>
        </p:spPr>
        <p:txBody>
          <a:bodyPr/>
          <a:lstStyle>
            <a:lvl1pPr>
              <a:defRPr sz="5100"/>
            </a:lvl1pPr>
            <a:lvl2pPr>
              <a:defRPr sz="4400"/>
            </a:lvl2pPr>
            <a:lvl3pPr>
              <a:defRPr sz="3700"/>
            </a:lvl3pPr>
            <a:lvl4pPr>
              <a:defRPr sz="3300"/>
            </a:lvl4pPr>
            <a:lvl5pPr>
              <a:defRPr sz="3300"/>
            </a:lvl5pPr>
            <a:lvl6pPr>
              <a:defRPr sz="3300"/>
            </a:lvl6pPr>
            <a:lvl7pPr>
              <a:defRPr sz="3300"/>
            </a:lvl7pPr>
            <a:lvl8pPr>
              <a:defRPr sz="3300"/>
            </a:lvl8pPr>
            <a:lvl9pPr>
              <a:defRPr sz="3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31580" y="2773681"/>
            <a:ext cx="7673340" cy="7845003"/>
          </a:xfrm>
        </p:spPr>
        <p:txBody>
          <a:bodyPr/>
          <a:lstStyle>
            <a:lvl1pPr>
              <a:defRPr sz="5100"/>
            </a:lvl1pPr>
            <a:lvl2pPr>
              <a:defRPr sz="4400"/>
            </a:lvl2pPr>
            <a:lvl3pPr>
              <a:defRPr sz="3700"/>
            </a:lvl3pPr>
            <a:lvl4pPr>
              <a:defRPr sz="3300"/>
            </a:lvl4pPr>
            <a:lvl5pPr>
              <a:defRPr sz="3300"/>
            </a:lvl5pPr>
            <a:lvl6pPr>
              <a:defRPr sz="3300"/>
            </a:lvl6pPr>
            <a:lvl7pPr>
              <a:defRPr sz="3300"/>
            </a:lvl7pPr>
            <a:lvl8pPr>
              <a:defRPr sz="3300"/>
            </a:lvl8pPr>
            <a:lvl9pPr>
              <a:defRPr sz="3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F854F-095A-0E48-8865-099D55999AAC}" type="datetimeFigureOut">
              <a:rPr lang="en-US" smtClean="0"/>
              <a:pPr/>
              <a:t>10/1/12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F6D4C-7FB8-8646-BBC8-26941A011E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8680" y="2660862"/>
            <a:ext cx="7676357" cy="1108921"/>
          </a:xfrm>
        </p:spPr>
        <p:txBody>
          <a:bodyPr anchor="b"/>
          <a:lstStyle>
            <a:lvl1pPr marL="0" indent="0">
              <a:buNone/>
              <a:defRPr sz="4400" b="1"/>
            </a:lvl1pPr>
            <a:lvl2pPr marL="835990" indent="0">
              <a:buNone/>
              <a:defRPr sz="3700" b="1"/>
            </a:lvl2pPr>
            <a:lvl3pPr marL="1671980" indent="0">
              <a:buNone/>
              <a:defRPr sz="3300" b="1"/>
            </a:lvl3pPr>
            <a:lvl4pPr marL="2507971" indent="0">
              <a:buNone/>
              <a:defRPr sz="2900" b="1"/>
            </a:lvl4pPr>
            <a:lvl5pPr marL="3343961" indent="0">
              <a:buNone/>
              <a:defRPr sz="2900" b="1"/>
            </a:lvl5pPr>
            <a:lvl6pPr marL="4179951" indent="0">
              <a:buNone/>
              <a:defRPr sz="2900" b="1"/>
            </a:lvl6pPr>
            <a:lvl7pPr marL="5015941" indent="0">
              <a:buNone/>
              <a:defRPr sz="2900" b="1"/>
            </a:lvl7pPr>
            <a:lvl8pPr marL="5851931" indent="0">
              <a:buNone/>
              <a:defRPr sz="2900" b="1"/>
            </a:lvl8pPr>
            <a:lvl9pPr marL="6687922" indent="0">
              <a:buNone/>
              <a:defRPr sz="2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8680" y="3769783"/>
            <a:ext cx="7676357" cy="6848899"/>
          </a:xfrm>
        </p:spPr>
        <p:txBody>
          <a:bodyPr/>
          <a:lstStyle>
            <a:lvl1pPr>
              <a:defRPr sz="4400"/>
            </a:lvl1pPr>
            <a:lvl2pPr>
              <a:defRPr sz="3700"/>
            </a:lvl2pPr>
            <a:lvl3pPr>
              <a:defRPr sz="33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825548" y="2660862"/>
            <a:ext cx="7679373" cy="1108921"/>
          </a:xfrm>
        </p:spPr>
        <p:txBody>
          <a:bodyPr anchor="b"/>
          <a:lstStyle>
            <a:lvl1pPr marL="0" indent="0">
              <a:buNone/>
              <a:defRPr sz="4400" b="1"/>
            </a:lvl1pPr>
            <a:lvl2pPr marL="835990" indent="0">
              <a:buNone/>
              <a:defRPr sz="3700" b="1"/>
            </a:lvl2pPr>
            <a:lvl3pPr marL="1671980" indent="0">
              <a:buNone/>
              <a:defRPr sz="3300" b="1"/>
            </a:lvl3pPr>
            <a:lvl4pPr marL="2507971" indent="0">
              <a:buNone/>
              <a:defRPr sz="2900" b="1"/>
            </a:lvl4pPr>
            <a:lvl5pPr marL="3343961" indent="0">
              <a:buNone/>
              <a:defRPr sz="2900" b="1"/>
            </a:lvl5pPr>
            <a:lvl6pPr marL="4179951" indent="0">
              <a:buNone/>
              <a:defRPr sz="2900" b="1"/>
            </a:lvl6pPr>
            <a:lvl7pPr marL="5015941" indent="0">
              <a:buNone/>
              <a:defRPr sz="2900" b="1"/>
            </a:lvl7pPr>
            <a:lvl8pPr marL="5851931" indent="0">
              <a:buNone/>
              <a:defRPr sz="2900" b="1"/>
            </a:lvl8pPr>
            <a:lvl9pPr marL="6687922" indent="0">
              <a:buNone/>
              <a:defRPr sz="2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825548" y="3769783"/>
            <a:ext cx="7679373" cy="6848899"/>
          </a:xfrm>
        </p:spPr>
        <p:txBody>
          <a:bodyPr/>
          <a:lstStyle>
            <a:lvl1pPr>
              <a:defRPr sz="4400"/>
            </a:lvl1pPr>
            <a:lvl2pPr>
              <a:defRPr sz="3700"/>
            </a:lvl2pPr>
            <a:lvl3pPr>
              <a:defRPr sz="33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F854F-095A-0E48-8865-099D55999AAC}" type="datetimeFigureOut">
              <a:rPr lang="en-US" smtClean="0"/>
              <a:pPr/>
              <a:t>10/1/12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F6D4C-7FB8-8646-BBC8-26941A011E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F854F-095A-0E48-8865-099D55999AAC}" type="datetimeFigureOut">
              <a:rPr lang="en-US" smtClean="0"/>
              <a:pPr/>
              <a:t>10/1/12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F6D4C-7FB8-8646-BBC8-26941A011E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F854F-095A-0E48-8865-099D55999AAC}" type="datetimeFigureOut">
              <a:rPr lang="en-US" smtClean="0"/>
              <a:pPr/>
              <a:t>10/1/12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F6D4C-7FB8-8646-BBC8-26941A011E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682" y="473287"/>
            <a:ext cx="5715795" cy="2014220"/>
          </a:xfrm>
        </p:spPr>
        <p:txBody>
          <a:bodyPr anchor="b"/>
          <a:lstStyle>
            <a:lvl1pPr algn="l">
              <a:defRPr sz="3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92596" y="473287"/>
            <a:ext cx="9712325" cy="10145396"/>
          </a:xfrm>
        </p:spPr>
        <p:txBody>
          <a:bodyPr/>
          <a:lstStyle>
            <a:lvl1pPr>
              <a:defRPr sz="5900"/>
            </a:lvl1pPr>
            <a:lvl2pPr>
              <a:defRPr sz="5100"/>
            </a:lvl2pPr>
            <a:lvl3pPr>
              <a:defRPr sz="4400"/>
            </a:lvl3pPr>
            <a:lvl4pPr>
              <a:defRPr sz="3700"/>
            </a:lvl4pPr>
            <a:lvl5pPr>
              <a:defRPr sz="3700"/>
            </a:lvl5pPr>
            <a:lvl6pPr>
              <a:defRPr sz="3700"/>
            </a:lvl6pPr>
            <a:lvl7pPr>
              <a:defRPr sz="3700"/>
            </a:lvl7pPr>
            <a:lvl8pPr>
              <a:defRPr sz="3700"/>
            </a:lvl8pPr>
            <a:lvl9pPr>
              <a:defRPr sz="3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8682" y="2487507"/>
            <a:ext cx="5715795" cy="8131176"/>
          </a:xfrm>
        </p:spPr>
        <p:txBody>
          <a:bodyPr/>
          <a:lstStyle>
            <a:lvl1pPr marL="0" indent="0">
              <a:buNone/>
              <a:defRPr sz="2600"/>
            </a:lvl1pPr>
            <a:lvl2pPr marL="835990" indent="0">
              <a:buNone/>
              <a:defRPr sz="2200"/>
            </a:lvl2pPr>
            <a:lvl3pPr marL="1671980" indent="0">
              <a:buNone/>
              <a:defRPr sz="1800"/>
            </a:lvl3pPr>
            <a:lvl4pPr marL="2507971" indent="0">
              <a:buNone/>
              <a:defRPr sz="1600"/>
            </a:lvl4pPr>
            <a:lvl5pPr marL="3343961" indent="0">
              <a:buNone/>
              <a:defRPr sz="1600"/>
            </a:lvl5pPr>
            <a:lvl6pPr marL="4179951" indent="0">
              <a:buNone/>
              <a:defRPr sz="1600"/>
            </a:lvl6pPr>
            <a:lvl7pPr marL="5015941" indent="0">
              <a:buNone/>
              <a:defRPr sz="1600"/>
            </a:lvl7pPr>
            <a:lvl8pPr marL="5851931" indent="0">
              <a:buNone/>
              <a:defRPr sz="1600"/>
            </a:lvl8pPr>
            <a:lvl9pPr marL="6687922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F854F-095A-0E48-8865-099D55999AAC}" type="datetimeFigureOut">
              <a:rPr lang="en-US" smtClean="0"/>
              <a:pPr/>
              <a:t>10/1/12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F6D4C-7FB8-8646-BBC8-26941A011E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05347" y="8321040"/>
            <a:ext cx="10424160" cy="982346"/>
          </a:xfrm>
        </p:spPr>
        <p:txBody>
          <a:bodyPr anchor="b"/>
          <a:lstStyle>
            <a:lvl1pPr algn="l">
              <a:defRPr sz="3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5347" y="1062143"/>
            <a:ext cx="10424160" cy="7132320"/>
          </a:xfrm>
        </p:spPr>
        <p:txBody>
          <a:bodyPr/>
          <a:lstStyle>
            <a:lvl1pPr marL="0" indent="0">
              <a:buNone/>
              <a:defRPr sz="5900"/>
            </a:lvl1pPr>
            <a:lvl2pPr marL="835990" indent="0">
              <a:buNone/>
              <a:defRPr sz="5100"/>
            </a:lvl2pPr>
            <a:lvl3pPr marL="1671980" indent="0">
              <a:buNone/>
              <a:defRPr sz="4400"/>
            </a:lvl3pPr>
            <a:lvl4pPr marL="2507971" indent="0">
              <a:buNone/>
              <a:defRPr sz="3700"/>
            </a:lvl4pPr>
            <a:lvl5pPr marL="3343961" indent="0">
              <a:buNone/>
              <a:defRPr sz="3700"/>
            </a:lvl5pPr>
            <a:lvl6pPr marL="4179951" indent="0">
              <a:buNone/>
              <a:defRPr sz="3700"/>
            </a:lvl6pPr>
            <a:lvl7pPr marL="5015941" indent="0">
              <a:buNone/>
              <a:defRPr sz="3700"/>
            </a:lvl7pPr>
            <a:lvl8pPr marL="5851931" indent="0">
              <a:buNone/>
              <a:defRPr sz="3700"/>
            </a:lvl8pPr>
            <a:lvl9pPr marL="6687922" indent="0">
              <a:buNone/>
              <a:defRPr sz="3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05347" y="9303386"/>
            <a:ext cx="10424160" cy="1395094"/>
          </a:xfrm>
        </p:spPr>
        <p:txBody>
          <a:bodyPr/>
          <a:lstStyle>
            <a:lvl1pPr marL="0" indent="0">
              <a:buNone/>
              <a:defRPr sz="2600"/>
            </a:lvl1pPr>
            <a:lvl2pPr marL="835990" indent="0">
              <a:buNone/>
              <a:defRPr sz="2200"/>
            </a:lvl2pPr>
            <a:lvl3pPr marL="1671980" indent="0">
              <a:buNone/>
              <a:defRPr sz="1800"/>
            </a:lvl3pPr>
            <a:lvl4pPr marL="2507971" indent="0">
              <a:buNone/>
              <a:defRPr sz="1600"/>
            </a:lvl4pPr>
            <a:lvl5pPr marL="3343961" indent="0">
              <a:buNone/>
              <a:defRPr sz="1600"/>
            </a:lvl5pPr>
            <a:lvl6pPr marL="4179951" indent="0">
              <a:buNone/>
              <a:defRPr sz="1600"/>
            </a:lvl6pPr>
            <a:lvl7pPr marL="5015941" indent="0">
              <a:buNone/>
              <a:defRPr sz="1600"/>
            </a:lvl7pPr>
            <a:lvl8pPr marL="5851931" indent="0">
              <a:buNone/>
              <a:defRPr sz="1600"/>
            </a:lvl8pPr>
            <a:lvl9pPr marL="6687922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F854F-095A-0E48-8865-099D55999AAC}" type="datetimeFigureOut">
              <a:rPr lang="en-US" smtClean="0"/>
              <a:pPr/>
              <a:t>10/1/12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F6D4C-7FB8-8646-BBC8-26941A011E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F854F-095A-0E48-8865-099D55999AAC}" type="datetimeFigureOut">
              <a:rPr lang="en-US" smtClean="0"/>
              <a:pPr/>
              <a:t>10/1/12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F6D4C-7FB8-8646-BBC8-26941A011E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595860" y="476041"/>
            <a:ext cx="3909060" cy="1014264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8680" y="476041"/>
            <a:ext cx="11437620" cy="1014264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F854F-095A-0E48-8865-099D55999AAC}" type="datetimeFigureOut">
              <a:rPr lang="en-US" smtClean="0"/>
              <a:pPr/>
              <a:t>10/1/12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F6D4C-7FB8-8646-BBC8-26941A011E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68680" y="476039"/>
            <a:ext cx="15636240" cy="1981200"/>
          </a:xfrm>
          <a:prstGeom prst="rect">
            <a:avLst/>
          </a:prstGeom>
        </p:spPr>
        <p:txBody>
          <a:bodyPr vert="horz" lIns="167198" tIns="83599" rIns="167198" bIns="83599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8680" y="2773681"/>
            <a:ext cx="15636240" cy="7845003"/>
          </a:xfrm>
          <a:prstGeom prst="rect">
            <a:avLst/>
          </a:prstGeom>
        </p:spPr>
        <p:txBody>
          <a:bodyPr vert="horz" lIns="167198" tIns="83599" rIns="167198" bIns="8359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8680" y="11017675"/>
            <a:ext cx="4053840" cy="632883"/>
          </a:xfrm>
          <a:prstGeom prst="rect">
            <a:avLst/>
          </a:prstGeom>
        </p:spPr>
        <p:txBody>
          <a:bodyPr vert="horz" lIns="167198" tIns="83599" rIns="167198" bIns="83599" rtlCol="0" anchor="ctr"/>
          <a:lstStyle>
            <a:lvl1pPr algn="l">
              <a:defRPr sz="2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F854F-095A-0E48-8865-099D55999AAC}" type="datetimeFigureOut">
              <a:rPr lang="en-US" smtClean="0"/>
              <a:pPr/>
              <a:t>10/1/12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35980" y="11017675"/>
            <a:ext cx="5501640" cy="632883"/>
          </a:xfrm>
          <a:prstGeom prst="rect">
            <a:avLst/>
          </a:prstGeom>
        </p:spPr>
        <p:txBody>
          <a:bodyPr vert="horz" lIns="167198" tIns="83599" rIns="167198" bIns="83599" rtlCol="0" anchor="ctr"/>
          <a:lstStyle>
            <a:lvl1pPr algn="ctr">
              <a:defRPr sz="2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451080" y="11017675"/>
            <a:ext cx="4053840" cy="632883"/>
          </a:xfrm>
          <a:prstGeom prst="rect">
            <a:avLst/>
          </a:prstGeom>
        </p:spPr>
        <p:txBody>
          <a:bodyPr vert="horz" lIns="167198" tIns="83599" rIns="167198" bIns="83599" rtlCol="0" anchor="ctr"/>
          <a:lstStyle>
            <a:lvl1pPr algn="r">
              <a:defRPr sz="2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F6D4C-7FB8-8646-BBC8-26941A011E7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35990" rtl="0" eaLnBrk="1" latinLnBrk="0" hangingPunct="1">
        <a:spcBef>
          <a:spcPct val="0"/>
        </a:spcBef>
        <a:buNone/>
        <a:defRPr sz="8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6993" indent="-626993" algn="l" defTabSz="835990" rtl="0" eaLnBrk="1" latinLnBrk="0" hangingPunct="1">
        <a:spcBef>
          <a:spcPct val="20000"/>
        </a:spcBef>
        <a:buFont typeface="Arial"/>
        <a:buChar char="•"/>
        <a:defRPr sz="5900" kern="1200">
          <a:solidFill>
            <a:schemeClr val="tx1"/>
          </a:solidFill>
          <a:latin typeface="+mn-lt"/>
          <a:ea typeface="+mn-ea"/>
          <a:cs typeface="+mn-cs"/>
        </a:defRPr>
      </a:lvl1pPr>
      <a:lvl2pPr marL="1358484" indent="-522494" algn="l" defTabSz="835990" rtl="0" eaLnBrk="1" latinLnBrk="0" hangingPunct="1">
        <a:spcBef>
          <a:spcPct val="20000"/>
        </a:spcBef>
        <a:buFont typeface="Arial"/>
        <a:buChar char="–"/>
        <a:defRPr sz="5100" kern="1200">
          <a:solidFill>
            <a:schemeClr val="tx1"/>
          </a:solidFill>
          <a:latin typeface="+mn-lt"/>
          <a:ea typeface="+mn-ea"/>
          <a:cs typeface="+mn-cs"/>
        </a:defRPr>
      </a:lvl2pPr>
      <a:lvl3pPr marL="2089976" indent="-417995" algn="l" defTabSz="835990" rtl="0" eaLnBrk="1" latinLnBrk="0" hangingPunct="1">
        <a:spcBef>
          <a:spcPct val="20000"/>
        </a:spcBef>
        <a:buFont typeface="Arial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3pPr>
      <a:lvl4pPr marL="2925966" indent="-417995" algn="l" defTabSz="835990" rtl="0" eaLnBrk="1" latinLnBrk="0" hangingPunct="1">
        <a:spcBef>
          <a:spcPct val="20000"/>
        </a:spcBef>
        <a:buFont typeface="Arial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4pPr>
      <a:lvl5pPr marL="3761956" indent="-417995" algn="l" defTabSz="835990" rtl="0" eaLnBrk="1" latinLnBrk="0" hangingPunct="1">
        <a:spcBef>
          <a:spcPct val="20000"/>
        </a:spcBef>
        <a:buFont typeface="Arial"/>
        <a:buChar char="»"/>
        <a:defRPr sz="3700" kern="1200">
          <a:solidFill>
            <a:schemeClr val="tx1"/>
          </a:solidFill>
          <a:latin typeface="+mn-lt"/>
          <a:ea typeface="+mn-ea"/>
          <a:cs typeface="+mn-cs"/>
        </a:defRPr>
      </a:lvl5pPr>
      <a:lvl6pPr marL="4597946" indent="-417995" algn="l" defTabSz="835990" rtl="0" eaLnBrk="1" latinLnBrk="0" hangingPunct="1">
        <a:spcBef>
          <a:spcPct val="20000"/>
        </a:spcBef>
        <a:buFont typeface="Arial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6pPr>
      <a:lvl7pPr marL="5433936" indent="-417995" algn="l" defTabSz="835990" rtl="0" eaLnBrk="1" latinLnBrk="0" hangingPunct="1">
        <a:spcBef>
          <a:spcPct val="20000"/>
        </a:spcBef>
        <a:buFont typeface="Arial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7pPr>
      <a:lvl8pPr marL="6269927" indent="-417995" algn="l" defTabSz="835990" rtl="0" eaLnBrk="1" latinLnBrk="0" hangingPunct="1">
        <a:spcBef>
          <a:spcPct val="20000"/>
        </a:spcBef>
        <a:buFont typeface="Arial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8pPr>
      <a:lvl9pPr marL="7105917" indent="-417995" algn="l" defTabSz="835990" rtl="0" eaLnBrk="1" latinLnBrk="0" hangingPunct="1">
        <a:spcBef>
          <a:spcPct val="20000"/>
        </a:spcBef>
        <a:buFont typeface="Arial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35990" rtl="0" eaLnBrk="1" latinLnBrk="0" hangingPunct="1"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835990" algn="l" defTabSz="835990" rtl="0" eaLnBrk="1" latinLnBrk="0" hangingPunct="1"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671980" algn="l" defTabSz="835990" rtl="0" eaLnBrk="1" latinLnBrk="0" hangingPunct="1">
        <a:defRPr sz="3300" kern="1200">
          <a:solidFill>
            <a:schemeClr val="tx1"/>
          </a:solidFill>
          <a:latin typeface="+mn-lt"/>
          <a:ea typeface="+mn-ea"/>
          <a:cs typeface="+mn-cs"/>
        </a:defRPr>
      </a:lvl3pPr>
      <a:lvl4pPr marL="2507971" algn="l" defTabSz="835990" rtl="0" eaLnBrk="1" latinLnBrk="0" hangingPunct="1"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43961" algn="l" defTabSz="835990" rtl="0" eaLnBrk="1" latinLnBrk="0" hangingPunct="1"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179951" algn="l" defTabSz="835990" rtl="0" eaLnBrk="1" latinLnBrk="0" hangingPunct="1"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5015941" algn="l" defTabSz="835990" rtl="0" eaLnBrk="1" latinLnBrk="0" hangingPunct="1"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851931" algn="l" defTabSz="835990" rtl="0" eaLnBrk="1" latinLnBrk="0" hangingPunct="1"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687922" algn="l" defTabSz="835990" rtl="0" eaLnBrk="1" latinLnBrk="0" hangingPunct="1"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i="1" dirty="0" smtClean="0"/>
              <a:t>UC San Diego</a:t>
            </a:r>
            <a:endParaRPr lang="en-US" dirty="0" smtClean="0"/>
          </a:p>
          <a:p>
            <a:pPr algn="ctr">
              <a:buNone/>
            </a:pPr>
            <a:r>
              <a:rPr lang="en-US" sz="7300" dirty="0" smtClean="0">
                <a:latin typeface="Desdemona"/>
                <a:cs typeface="Desdemona"/>
              </a:rPr>
              <a:t>141L Schematic	</a:t>
            </a:r>
            <a:r>
              <a:rPr lang="en-US" dirty="0" smtClean="0">
                <a:latin typeface="Desdemona"/>
                <a:cs typeface="Desdemona"/>
              </a:rPr>
              <a:t> </a:t>
            </a:r>
            <a:endParaRPr lang="en-US" dirty="0" smtClean="0">
              <a:latin typeface="Desdemona"/>
              <a:cs typeface="Desdemona"/>
            </a:endParaRPr>
          </a:p>
          <a:p>
            <a:pPr algn="ctr">
              <a:buNone/>
            </a:pPr>
            <a:r>
              <a:rPr lang="en-US" dirty="0" smtClean="0"/>
              <a:t>Templates</a:t>
            </a:r>
          </a:p>
          <a:p>
            <a:pPr algn="ctr">
              <a:buNone/>
            </a:pPr>
            <a:r>
              <a:rPr lang="en-US" dirty="0" smtClean="0"/>
              <a:t>Proprietary and </a:t>
            </a:r>
            <a:r>
              <a:rPr lang="en-US" dirty="0" err="1" smtClean="0"/>
              <a:t>Confidental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 rot="5400000">
            <a:off x="967647" y="9036844"/>
            <a:ext cx="374009" cy="977106"/>
            <a:chOff x="1196247" y="8014494"/>
            <a:chExt cx="374009" cy="977106"/>
          </a:xfrm>
        </p:grpSpPr>
        <p:sp>
          <p:nvSpPr>
            <p:cNvPr id="5" name="Rectangle 4"/>
            <p:cNvSpPr/>
            <p:nvPr/>
          </p:nvSpPr>
          <p:spPr>
            <a:xfrm flipH="1">
              <a:off x="1297847" y="8509000"/>
              <a:ext cx="272409" cy="127000"/>
            </a:xfrm>
            <a:prstGeom prst="rect">
              <a:avLst/>
            </a:prstGeom>
            <a:solidFill>
              <a:srgbClr val="ECD9FF"/>
            </a:solidFill>
            <a:ln w="12700" cap="flat" cmpd="sng" algn="ctr">
              <a:solidFill>
                <a:scrgbClr r="0" g="0" b="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 flipH="1">
              <a:off x="1196247" y="8318500"/>
              <a:ext cx="272409" cy="127000"/>
            </a:xfrm>
            <a:prstGeom prst="rect">
              <a:avLst/>
            </a:prstGeom>
            <a:solidFill>
              <a:srgbClr val="ECD9FF"/>
            </a:solidFill>
            <a:ln w="12700" cap="flat" cmpd="sng" algn="ctr">
              <a:solidFill>
                <a:scrgbClr r="0" g="0" b="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 rot="5400000">
              <a:off x="1243343" y="8128000"/>
              <a:ext cx="228600" cy="1588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 flipH="1">
              <a:off x="1196247" y="8674100"/>
              <a:ext cx="272409" cy="127000"/>
            </a:xfrm>
            <a:prstGeom prst="rect">
              <a:avLst/>
            </a:prstGeom>
            <a:solidFill>
              <a:srgbClr val="ECD9FF"/>
            </a:solidFill>
            <a:ln w="12700" cap="flat" cmpd="sng" algn="ctr">
              <a:solidFill>
                <a:scrgbClr r="0" g="0" b="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AutoShape 243"/>
            <p:cNvSpPr>
              <a:spLocks noChangeArrowheads="1"/>
            </p:cNvSpPr>
            <p:nvPr/>
          </p:nvSpPr>
          <p:spPr bwMode="auto">
            <a:xfrm rot="16200000">
              <a:off x="957801" y="8450801"/>
              <a:ext cx="850900" cy="230697"/>
            </a:xfrm>
            <a:custGeom>
              <a:avLst/>
              <a:gdLst>
                <a:gd name="G0" fmla="+- 4658 0 0"/>
                <a:gd name="G1" fmla="+- 21600 0 4658"/>
                <a:gd name="G2" fmla="*/ 4658 1 2"/>
                <a:gd name="G3" fmla="+- 21600 0 G2"/>
                <a:gd name="G4" fmla="+/ 4658 21600 2"/>
                <a:gd name="G5" fmla="+/ G1 0 2"/>
                <a:gd name="G6" fmla="*/ 21600 21600 4658"/>
                <a:gd name="G7" fmla="*/ G6 1 2"/>
                <a:gd name="G8" fmla="+- 21600 0 G7"/>
                <a:gd name="G9" fmla="*/ 21600 1 2"/>
                <a:gd name="G10" fmla="+- 4658 0 G9"/>
                <a:gd name="G11" fmla="?: G10 G8 0"/>
                <a:gd name="G12" fmla="?: G10 G7 21600"/>
                <a:gd name="T0" fmla="*/ 19271 w 21600"/>
                <a:gd name="T1" fmla="*/ 10800 h 21600"/>
                <a:gd name="T2" fmla="*/ 10800 w 21600"/>
                <a:gd name="T3" fmla="*/ 21600 h 21600"/>
                <a:gd name="T4" fmla="*/ 2329 w 21600"/>
                <a:gd name="T5" fmla="*/ 10800 h 21600"/>
                <a:gd name="T6" fmla="*/ 10800 w 21600"/>
                <a:gd name="T7" fmla="*/ 0 h 21600"/>
                <a:gd name="T8" fmla="*/ 4129 w 21600"/>
                <a:gd name="T9" fmla="*/ 4129 h 21600"/>
                <a:gd name="T10" fmla="*/ 17471 w 21600"/>
                <a:gd name="T11" fmla="*/ 17471 h 21600"/>
                <a:gd name="connsiteX0" fmla="*/ 0 w 21600"/>
                <a:gd name="connsiteY0" fmla="*/ 0 h 22200"/>
                <a:gd name="connsiteX1" fmla="*/ 4658 w 21600"/>
                <a:gd name="connsiteY1" fmla="*/ 21600 h 22200"/>
                <a:gd name="connsiteX2" fmla="*/ 20455 w 21600"/>
                <a:gd name="connsiteY2" fmla="*/ 22200 h 22200"/>
                <a:gd name="connsiteX3" fmla="*/ 21600 w 21600"/>
                <a:gd name="connsiteY3" fmla="*/ 0 h 22200"/>
                <a:gd name="connsiteX4" fmla="*/ 0 w 21600"/>
                <a:gd name="connsiteY4" fmla="*/ 0 h 22200"/>
                <a:gd name="connsiteX0" fmla="*/ 0 w 21600"/>
                <a:gd name="connsiteY0" fmla="*/ 0 h 22200"/>
                <a:gd name="connsiteX1" fmla="*/ 1477 w 21600"/>
                <a:gd name="connsiteY1" fmla="*/ 21000 h 22200"/>
                <a:gd name="connsiteX2" fmla="*/ 20455 w 21600"/>
                <a:gd name="connsiteY2" fmla="*/ 22200 h 22200"/>
                <a:gd name="connsiteX3" fmla="*/ 21600 w 21600"/>
                <a:gd name="connsiteY3" fmla="*/ 0 h 22200"/>
                <a:gd name="connsiteX4" fmla="*/ 0 w 21600"/>
                <a:gd name="connsiteY4" fmla="*/ 0 h 22200"/>
                <a:gd name="connsiteX0" fmla="*/ 0 w 21600"/>
                <a:gd name="connsiteY0" fmla="*/ 0 h 22200"/>
                <a:gd name="connsiteX1" fmla="*/ 1477 w 21600"/>
                <a:gd name="connsiteY1" fmla="*/ 21000 h 22200"/>
                <a:gd name="connsiteX2" fmla="*/ 20455 w 21600"/>
                <a:gd name="connsiteY2" fmla="*/ 22200 h 22200"/>
                <a:gd name="connsiteX3" fmla="*/ 21600 w 21600"/>
                <a:gd name="connsiteY3" fmla="*/ 0 h 22200"/>
                <a:gd name="connsiteX4" fmla="*/ 14929 w 21600"/>
                <a:gd name="connsiteY4" fmla="*/ 0 h 22200"/>
                <a:gd name="connsiteX5" fmla="*/ 0 w 21600"/>
                <a:gd name="connsiteY5" fmla="*/ 0 h 22200"/>
                <a:gd name="connsiteX0" fmla="*/ 0 w 21600"/>
                <a:gd name="connsiteY0" fmla="*/ 0 h 22200"/>
                <a:gd name="connsiteX1" fmla="*/ 1477 w 21600"/>
                <a:gd name="connsiteY1" fmla="*/ 21000 h 22200"/>
                <a:gd name="connsiteX2" fmla="*/ 20455 w 21600"/>
                <a:gd name="connsiteY2" fmla="*/ 22200 h 22200"/>
                <a:gd name="connsiteX3" fmla="*/ 21600 w 21600"/>
                <a:gd name="connsiteY3" fmla="*/ 0 h 22200"/>
                <a:gd name="connsiteX4" fmla="*/ 14929 w 21600"/>
                <a:gd name="connsiteY4" fmla="*/ 0 h 22200"/>
                <a:gd name="connsiteX5" fmla="*/ 6671 w 21600"/>
                <a:gd name="connsiteY5" fmla="*/ 0 h 22200"/>
                <a:gd name="connsiteX6" fmla="*/ 0 w 21600"/>
                <a:gd name="connsiteY6" fmla="*/ 0 h 22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2200">
                  <a:moveTo>
                    <a:pt x="0" y="0"/>
                  </a:moveTo>
                  <a:lnTo>
                    <a:pt x="1477" y="21000"/>
                  </a:lnTo>
                  <a:lnTo>
                    <a:pt x="20455" y="22200"/>
                  </a:lnTo>
                  <a:cubicBezTo>
                    <a:pt x="20837" y="14800"/>
                    <a:pt x="21218" y="7400"/>
                    <a:pt x="21600" y="0"/>
                  </a:cubicBezTo>
                  <a:lnTo>
                    <a:pt x="14929" y="0"/>
                  </a:lnTo>
                  <a:lnTo>
                    <a:pt x="667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CD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" name="Group 3"/>
          <p:cNvGrpSpPr>
            <a:grpSpLocks/>
          </p:cNvGrpSpPr>
          <p:nvPr/>
        </p:nvGrpSpPr>
        <p:grpSpPr bwMode="auto">
          <a:xfrm>
            <a:off x="4051300" y="9252347"/>
            <a:ext cx="266700" cy="546100"/>
            <a:chOff x="720" y="872"/>
            <a:chExt cx="113" cy="230"/>
          </a:xfrm>
        </p:grpSpPr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720" y="872"/>
              <a:ext cx="113" cy="227"/>
            </a:xfrm>
            <a:prstGeom prst="rect">
              <a:avLst/>
            </a:prstGeom>
            <a:solidFill>
              <a:srgbClr val="FF99CC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ko-KR" altLang="en-US">
                <a:ea typeface="굴림" charset="-127"/>
                <a:cs typeface="굴림" charset="-127"/>
              </a:endParaRPr>
            </a:p>
          </p:txBody>
        </p:sp>
        <p:sp>
          <p:nvSpPr>
            <p:cNvPr id="12" name="AutoShape 5"/>
            <p:cNvSpPr>
              <a:spLocks noChangeArrowheads="1"/>
            </p:cNvSpPr>
            <p:nvPr/>
          </p:nvSpPr>
          <p:spPr bwMode="auto">
            <a:xfrm>
              <a:off x="720" y="1023"/>
              <a:ext cx="113" cy="79"/>
            </a:xfrm>
            <a:prstGeom prst="flowChartExtract">
              <a:avLst/>
            </a:prstGeom>
            <a:solidFill>
              <a:srgbClr val="FF99CC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ko-KR" altLang="en-US">
                <a:ea typeface="굴림" charset="-127"/>
                <a:cs typeface="굴림" charset="-127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 rot="5400000">
            <a:off x="2368550" y="9049544"/>
            <a:ext cx="376456" cy="951706"/>
            <a:chOff x="2679700" y="3404394"/>
            <a:chExt cx="376456" cy="951706"/>
          </a:xfrm>
        </p:grpSpPr>
        <p:sp>
          <p:nvSpPr>
            <p:cNvPr id="14" name="Rectangle 13"/>
            <p:cNvSpPr/>
            <p:nvPr/>
          </p:nvSpPr>
          <p:spPr>
            <a:xfrm flipH="1">
              <a:off x="2679700" y="3695700"/>
              <a:ext cx="376456" cy="139700"/>
            </a:xfrm>
            <a:prstGeom prst="rect">
              <a:avLst/>
            </a:prstGeom>
            <a:solidFill>
              <a:srgbClr val="ECD9FF"/>
            </a:solidFill>
            <a:ln w="12700" cap="flat" cmpd="sng" algn="ctr">
              <a:solidFill>
                <a:scrgbClr r="0" g="0" b="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5400000">
              <a:off x="2754643" y="3517900"/>
              <a:ext cx="228600" cy="1588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/>
            <p:cNvSpPr/>
            <p:nvPr/>
          </p:nvSpPr>
          <p:spPr>
            <a:xfrm flipH="1">
              <a:off x="2682147" y="4165600"/>
              <a:ext cx="272409" cy="127000"/>
            </a:xfrm>
            <a:prstGeom prst="rect">
              <a:avLst/>
            </a:prstGeom>
            <a:solidFill>
              <a:srgbClr val="ECD9FF"/>
            </a:solidFill>
            <a:ln w="12700" cap="flat" cmpd="sng" algn="ctr">
              <a:solidFill>
                <a:scrgbClr r="0" g="0" b="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AutoShape 243"/>
            <p:cNvSpPr>
              <a:spLocks noChangeArrowheads="1"/>
            </p:cNvSpPr>
            <p:nvPr/>
          </p:nvSpPr>
          <p:spPr bwMode="auto">
            <a:xfrm rot="16200000">
              <a:off x="2443701" y="3815301"/>
              <a:ext cx="850900" cy="230697"/>
            </a:xfrm>
            <a:custGeom>
              <a:avLst/>
              <a:gdLst>
                <a:gd name="G0" fmla="+- 4658 0 0"/>
                <a:gd name="G1" fmla="+- 21600 0 4658"/>
                <a:gd name="G2" fmla="*/ 4658 1 2"/>
                <a:gd name="G3" fmla="+- 21600 0 G2"/>
                <a:gd name="G4" fmla="+/ 4658 21600 2"/>
                <a:gd name="G5" fmla="+/ G1 0 2"/>
                <a:gd name="G6" fmla="*/ 21600 21600 4658"/>
                <a:gd name="G7" fmla="*/ G6 1 2"/>
                <a:gd name="G8" fmla="+- 21600 0 G7"/>
                <a:gd name="G9" fmla="*/ 21600 1 2"/>
                <a:gd name="G10" fmla="+- 4658 0 G9"/>
                <a:gd name="G11" fmla="?: G10 G8 0"/>
                <a:gd name="G12" fmla="?: G10 G7 21600"/>
                <a:gd name="T0" fmla="*/ 19271 w 21600"/>
                <a:gd name="T1" fmla="*/ 10800 h 21600"/>
                <a:gd name="T2" fmla="*/ 10800 w 21600"/>
                <a:gd name="T3" fmla="*/ 21600 h 21600"/>
                <a:gd name="T4" fmla="*/ 2329 w 21600"/>
                <a:gd name="T5" fmla="*/ 10800 h 21600"/>
                <a:gd name="T6" fmla="*/ 10800 w 21600"/>
                <a:gd name="T7" fmla="*/ 0 h 21600"/>
                <a:gd name="T8" fmla="*/ 4129 w 21600"/>
                <a:gd name="T9" fmla="*/ 4129 h 21600"/>
                <a:gd name="T10" fmla="*/ 17471 w 21600"/>
                <a:gd name="T11" fmla="*/ 17471 h 21600"/>
                <a:gd name="connsiteX0" fmla="*/ 0 w 21600"/>
                <a:gd name="connsiteY0" fmla="*/ 0 h 22200"/>
                <a:gd name="connsiteX1" fmla="*/ 4658 w 21600"/>
                <a:gd name="connsiteY1" fmla="*/ 21600 h 22200"/>
                <a:gd name="connsiteX2" fmla="*/ 20455 w 21600"/>
                <a:gd name="connsiteY2" fmla="*/ 22200 h 22200"/>
                <a:gd name="connsiteX3" fmla="*/ 21600 w 21600"/>
                <a:gd name="connsiteY3" fmla="*/ 0 h 22200"/>
                <a:gd name="connsiteX4" fmla="*/ 0 w 21600"/>
                <a:gd name="connsiteY4" fmla="*/ 0 h 22200"/>
                <a:gd name="connsiteX0" fmla="*/ 0 w 21600"/>
                <a:gd name="connsiteY0" fmla="*/ 0 h 22200"/>
                <a:gd name="connsiteX1" fmla="*/ 1477 w 21600"/>
                <a:gd name="connsiteY1" fmla="*/ 21000 h 22200"/>
                <a:gd name="connsiteX2" fmla="*/ 20455 w 21600"/>
                <a:gd name="connsiteY2" fmla="*/ 22200 h 22200"/>
                <a:gd name="connsiteX3" fmla="*/ 21600 w 21600"/>
                <a:gd name="connsiteY3" fmla="*/ 0 h 22200"/>
                <a:gd name="connsiteX4" fmla="*/ 0 w 21600"/>
                <a:gd name="connsiteY4" fmla="*/ 0 h 22200"/>
                <a:gd name="connsiteX0" fmla="*/ 0 w 21600"/>
                <a:gd name="connsiteY0" fmla="*/ 0 h 22200"/>
                <a:gd name="connsiteX1" fmla="*/ 1477 w 21600"/>
                <a:gd name="connsiteY1" fmla="*/ 21000 h 22200"/>
                <a:gd name="connsiteX2" fmla="*/ 20455 w 21600"/>
                <a:gd name="connsiteY2" fmla="*/ 22200 h 22200"/>
                <a:gd name="connsiteX3" fmla="*/ 21600 w 21600"/>
                <a:gd name="connsiteY3" fmla="*/ 0 h 22200"/>
                <a:gd name="connsiteX4" fmla="*/ 14929 w 21600"/>
                <a:gd name="connsiteY4" fmla="*/ 0 h 22200"/>
                <a:gd name="connsiteX5" fmla="*/ 0 w 21600"/>
                <a:gd name="connsiteY5" fmla="*/ 0 h 22200"/>
                <a:gd name="connsiteX0" fmla="*/ 0 w 21600"/>
                <a:gd name="connsiteY0" fmla="*/ 0 h 22200"/>
                <a:gd name="connsiteX1" fmla="*/ 1477 w 21600"/>
                <a:gd name="connsiteY1" fmla="*/ 21000 h 22200"/>
                <a:gd name="connsiteX2" fmla="*/ 20455 w 21600"/>
                <a:gd name="connsiteY2" fmla="*/ 22200 h 22200"/>
                <a:gd name="connsiteX3" fmla="*/ 21600 w 21600"/>
                <a:gd name="connsiteY3" fmla="*/ 0 h 22200"/>
                <a:gd name="connsiteX4" fmla="*/ 14929 w 21600"/>
                <a:gd name="connsiteY4" fmla="*/ 0 h 22200"/>
                <a:gd name="connsiteX5" fmla="*/ 6671 w 21600"/>
                <a:gd name="connsiteY5" fmla="*/ 0 h 22200"/>
                <a:gd name="connsiteX6" fmla="*/ 0 w 21600"/>
                <a:gd name="connsiteY6" fmla="*/ 0 h 22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2200">
                  <a:moveTo>
                    <a:pt x="0" y="0"/>
                  </a:moveTo>
                  <a:lnTo>
                    <a:pt x="1477" y="21000"/>
                  </a:lnTo>
                  <a:lnTo>
                    <a:pt x="20455" y="22200"/>
                  </a:lnTo>
                  <a:cubicBezTo>
                    <a:pt x="20837" y="14800"/>
                    <a:pt x="21218" y="7400"/>
                    <a:pt x="21600" y="0"/>
                  </a:cubicBezTo>
                  <a:lnTo>
                    <a:pt x="14929" y="0"/>
                  </a:lnTo>
                  <a:lnTo>
                    <a:pt x="667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CD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2231917" y="10312400"/>
            <a:ext cx="11046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bypassing </a:t>
            </a:r>
          </a:p>
          <a:p>
            <a:r>
              <a:rPr lang="en-US" sz="1800" dirty="0" err="1" smtClean="0"/>
              <a:t>mux</a:t>
            </a:r>
            <a:endParaRPr lang="en-US" sz="1800" dirty="0"/>
          </a:p>
        </p:txBody>
      </p:sp>
      <p:sp>
        <p:nvSpPr>
          <p:cNvPr id="19" name="TextBox 18"/>
          <p:cNvSpPr txBox="1"/>
          <p:nvPr/>
        </p:nvSpPr>
        <p:spPr>
          <a:xfrm>
            <a:off x="647700" y="10312400"/>
            <a:ext cx="10091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standard</a:t>
            </a:r>
          </a:p>
          <a:p>
            <a:r>
              <a:rPr lang="en-US" sz="1800" dirty="0" smtClean="0"/>
              <a:t>2-mux</a:t>
            </a:r>
            <a:endParaRPr lang="en-US" sz="1800" dirty="0"/>
          </a:p>
        </p:txBody>
      </p:sp>
      <p:sp>
        <p:nvSpPr>
          <p:cNvPr id="20" name="TextBox 19"/>
          <p:cNvSpPr txBox="1"/>
          <p:nvPr/>
        </p:nvSpPr>
        <p:spPr>
          <a:xfrm>
            <a:off x="3911600" y="10312400"/>
            <a:ext cx="485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/>
              <a:t>reg</a:t>
            </a:r>
            <a:endParaRPr lang="en-US" sz="1800" dirty="0"/>
          </a:p>
        </p:txBody>
      </p:sp>
      <p:grpSp>
        <p:nvGrpSpPr>
          <p:cNvPr id="21" name="Group 20"/>
          <p:cNvGrpSpPr/>
          <p:nvPr/>
        </p:nvGrpSpPr>
        <p:grpSpPr>
          <a:xfrm rot="5400000">
            <a:off x="1450649" y="7470448"/>
            <a:ext cx="393699" cy="2115203"/>
            <a:chOff x="1192354" y="8095223"/>
            <a:chExt cx="393699" cy="896377"/>
          </a:xfrm>
        </p:grpSpPr>
        <p:sp>
          <p:nvSpPr>
            <p:cNvPr id="22" name="Rectangle 21"/>
            <p:cNvSpPr/>
            <p:nvPr/>
          </p:nvSpPr>
          <p:spPr>
            <a:xfrm flipH="1">
              <a:off x="1297845" y="8525782"/>
              <a:ext cx="288208" cy="61780"/>
            </a:xfrm>
            <a:prstGeom prst="rect">
              <a:avLst/>
            </a:prstGeom>
            <a:solidFill>
              <a:srgbClr val="ECD9FF"/>
            </a:solidFill>
            <a:ln w="12700" cap="flat" cmpd="sng" algn="ctr">
              <a:solidFill>
                <a:scrgbClr r="0" g="0" b="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 flipH="1">
              <a:off x="1205053" y="8318500"/>
              <a:ext cx="263601" cy="51205"/>
            </a:xfrm>
            <a:prstGeom prst="rect">
              <a:avLst/>
            </a:prstGeom>
            <a:solidFill>
              <a:srgbClr val="ECD9FF"/>
            </a:solidFill>
            <a:ln w="12700" cap="flat" cmpd="sng" algn="ctr">
              <a:solidFill>
                <a:scrgbClr r="0" g="0" b="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/>
            <p:cNvCxnSpPr/>
            <p:nvPr/>
          </p:nvCxnSpPr>
          <p:spPr>
            <a:xfrm rot="5400000">
              <a:off x="1283707" y="8168364"/>
              <a:ext cx="147870" cy="1588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/>
            <p:cNvSpPr/>
            <p:nvPr/>
          </p:nvSpPr>
          <p:spPr>
            <a:xfrm flipH="1">
              <a:off x="1192354" y="8746444"/>
              <a:ext cx="276301" cy="54656"/>
            </a:xfrm>
            <a:prstGeom prst="rect">
              <a:avLst/>
            </a:prstGeom>
            <a:solidFill>
              <a:srgbClr val="ECD9FF"/>
            </a:solidFill>
            <a:ln w="12700" cap="flat" cmpd="sng" algn="ctr">
              <a:solidFill>
                <a:scrgbClr r="0" g="0" b="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utoShape 243"/>
            <p:cNvSpPr>
              <a:spLocks noChangeArrowheads="1"/>
            </p:cNvSpPr>
            <p:nvPr/>
          </p:nvSpPr>
          <p:spPr bwMode="auto">
            <a:xfrm rot="16200000">
              <a:off x="957801" y="8450801"/>
              <a:ext cx="850900" cy="230697"/>
            </a:xfrm>
            <a:custGeom>
              <a:avLst/>
              <a:gdLst>
                <a:gd name="G0" fmla="+- 4658 0 0"/>
                <a:gd name="G1" fmla="+- 21600 0 4658"/>
                <a:gd name="G2" fmla="*/ 4658 1 2"/>
                <a:gd name="G3" fmla="+- 21600 0 G2"/>
                <a:gd name="G4" fmla="+/ 4658 21600 2"/>
                <a:gd name="G5" fmla="+/ G1 0 2"/>
                <a:gd name="G6" fmla="*/ 21600 21600 4658"/>
                <a:gd name="G7" fmla="*/ G6 1 2"/>
                <a:gd name="G8" fmla="+- 21600 0 G7"/>
                <a:gd name="G9" fmla="*/ 21600 1 2"/>
                <a:gd name="G10" fmla="+- 4658 0 G9"/>
                <a:gd name="G11" fmla="?: G10 G8 0"/>
                <a:gd name="G12" fmla="?: G10 G7 21600"/>
                <a:gd name="T0" fmla="*/ 19271 w 21600"/>
                <a:gd name="T1" fmla="*/ 10800 h 21600"/>
                <a:gd name="T2" fmla="*/ 10800 w 21600"/>
                <a:gd name="T3" fmla="*/ 21600 h 21600"/>
                <a:gd name="T4" fmla="*/ 2329 w 21600"/>
                <a:gd name="T5" fmla="*/ 10800 h 21600"/>
                <a:gd name="T6" fmla="*/ 10800 w 21600"/>
                <a:gd name="T7" fmla="*/ 0 h 21600"/>
                <a:gd name="T8" fmla="*/ 4129 w 21600"/>
                <a:gd name="T9" fmla="*/ 4129 h 21600"/>
                <a:gd name="T10" fmla="*/ 17471 w 21600"/>
                <a:gd name="T11" fmla="*/ 17471 h 21600"/>
                <a:gd name="connsiteX0" fmla="*/ 0 w 21600"/>
                <a:gd name="connsiteY0" fmla="*/ 0 h 22200"/>
                <a:gd name="connsiteX1" fmla="*/ 4658 w 21600"/>
                <a:gd name="connsiteY1" fmla="*/ 21600 h 22200"/>
                <a:gd name="connsiteX2" fmla="*/ 20455 w 21600"/>
                <a:gd name="connsiteY2" fmla="*/ 22200 h 22200"/>
                <a:gd name="connsiteX3" fmla="*/ 21600 w 21600"/>
                <a:gd name="connsiteY3" fmla="*/ 0 h 22200"/>
                <a:gd name="connsiteX4" fmla="*/ 0 w 21600"/>
                <a:gd name="connsiteY4" fmla="*/ 0 h 22200"/>
                <a:gd name="connsiteX0" fmla="*/ 0 w 21600"/>
                <a:gd name="connsiteY0" fmla="*/ 0 h 22200"/>
                <a:gd name="connsiteX1" fmla="*/ 1477 w 21600"/>
                <a:gd name="connsiteY1" fmla="*/ 21000 h 22200"/>
                <a:gd name="connsiteX2" fmla="*/ 20455 w 21600"/>
                <a:gd name="connsiteY2" fmla="*/ 22200 h 22200"/>
                <a:gd name="connsiteX3" fmla="*/ 21600 w 21600"/>
                <a:gd name="connsiteY3" fmla="*/ 0 h 22200"/>
                <a:gd name="connsiteX4" fmla="*/ 0 w 21600"/>
                <a:gd name="connsiteY4" fmla="*/ 0 h 22200"/>
                <a:gd name="connsiteX0" fmla="*/ 0 w 21600"/>
                <a:gd name="connsiteY0" fmla="*/ 0 h 22200"/>
                <a:gd name="connsiteX1" fmla="*/ 1477 w 21600"/>
                <a:gd name="connsiteY1" fmla="*/ 21000 h 22200"/>
                <a:gd name="connsiteX2" fmla="*/ 20455 w 21600"/>
                <a:gd name="connsiteY2" fmla="*/ 22200 h 22200"/>
                <a:gd name="connsiteX3" fmla="*/ 21600 w 21600"/>
                <a:gd name="connsiteY3" fmla="*/ 0 h 22200"/>
                <a:gd name="connsiteX4" fmla="*/ 14929 w 21600"/>
                <a:gd name="connsiteY4" fmla="*/ 0 h 22200"/>
                <a:gd name="connsiteX5" fmla="*/ 0 w 21600"/>
                <a:gd name="connsiteY5" fmla="*/ 0 h 22200"/>
                <a:gd name="connsiteX0" fmla="*/ 0 w 21600"/>
                <a:gd name="connsiteY0" fmla="*/ 0 h 22200"/>
                <a:gd name="connsiteX1" fmla="*/ 1477 w 21600"/>
                <a:gd name="connsiteY1" fmla="*/ 21000 h 22200"/>
                <a:gd name="connsiteX2" fmla="*/ 20455 w 21600"/>
                <a:gd name="connsiteY2" fmla="*/ 22200 h 22200"/>
                <a:gd name="connsiteX3" fmla="*/ 21600 w 21600"/>
                <a:gd name="connsiteY3" fmla="*/ 0 h 22200"/>
                <a:gd name="connsiteX4" fmla="*/ 14929 w 21600"/>
                <a:gd name="connsiteY4" fmla="*/ 0 h 22200"/>
                <a:gd name="connsiteX5" fmla="*/ 6671 w 21600"/>
                <a:gd name="connsiteY5" fmla="*/ 0 h 22200"/>
                <a:gd name="connsiteX6" fmla="*/ 0 w 21600"/>
                <a:gd name="connsiteY6" fmla="*/ 0 h 22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2200">
                  <a:moveTo>
                    <a:pt x="0" y="0"/>
                  </a:moveTo>
                  <a:lnTo>
                    <a:pt x="1477" y="21000"/>
                  </a:lnTo>
                  <a:lnTo>
                    <a:pt x="20455" y="22200"/>
                  </a:lnTo>
                  <a:cubicBezTo>
                    <a:pt x="20837" y="14800"/>
                    <a:pt x="21218" y="7400"/>
                    <a:pt x="21600" y="0"/>
                  </a:cubicBezTo>
                  <a:lnTo>
                    <a:pt x="14929" y="0"/>
                  </a:lnTo>
                  <a:lnTo>
                    <a:pt x="667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CD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 rot="5400000">
            <a:off x="1447800" y="6797347"/>
            <a:ext cx="383848" cy="2115203"/>
            <a:chOff x="1189505" y="8095223"/>
            <a:chExt cx="383848" cy="896377"/>
          </a:xfrm>
        </p:grpSpPr>
        <p:sp>
          <p:nvSpPr>
            <p:cNvPr id="28" name="Rectangle 27"/>
            <p:cNvSpPr/>
            <p:nvPr/>
          </p:nvSpPr>
          <p:spPr>
            <a:xfrm flipH="1">
              <a:off x="1189505" y="8525782"/>
              <a:ext cx="383848" cy="52613"/>
            </a:xfrm>
            <a:prstGeom prst="rect">
              <a:avLst/>
            </a:prstGeom>
            <a:solidFill>
              <a:srgbClr val="ECD9FF"/>
            </a:solidFill>
            <a:ln w="12700" cap="flat" cmpd="sng" algn="ctr">
              <a:solidFill>
                <a:scrgbClr r="0" g="0" b="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 flipH="1">
              <a:off x="1205053" y="8318500"/>
              <a:ext cx="263601" cy="51205"/>
            </a:xfrm>
            <a:prstGeom prst="rect">
              <a:avLst/>
            </a:prstGeom>
            <a:solidFill>
              <a:srgbClr val="ECD9FF"/>
            </a:solidFill>
            <a:ln w="12700" cap="flat" cmpd="sng" algn="ctr">
              <a:solidFill>
                <a:scrgbClr r="0" g="0" b="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Connector 29"/>
            <p:cNvCxnSpPr/>
            <p:nvPr/>
          </p:nvCxnSpPr>
          <p:spPr>
            <a:xfrm rot="5400000">
              <a:off x="1283707" y="8168364"/>
              <a:ext cx="147870" cy="1588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/>
            <p:cNvSpPr/>
            <p:nvPr/>
          </p:nvSpPr>
          <p:spPr>
            <a:xfrm flipH="1">
              <a:off x="1192354" y="8746444"/>
              <a:ext cx="276301" cy="54656"/>
            </a:xfrm>
            <a:prstGeom prst="rect">
              <a:avLst/>
            </a:prstGeom>
            <a:solidFill>
              <a:srgbClr val="ECD9FF"/>
            </a:solidFill>
            <a:ln w="12700" cap="flat" cmpd="sng" algn="ctr">
              <a:solidFill>
                <a:scrgbClr r="0" g="0" b="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AutoShape 243"/>
            <p:cNvSpPr>
              <a:spLocks noChangeArrowheads="1"/>
            </p:cNvSpPr>
            <p:nvPr/>
          </p:nvSpPr>
          <p:spPr bwMode="auto">
            <a:xfrm rot="16200000">
              <a:off x="957801" y="8450801"/>
              <a:ext cx="850900" cy="230697"/>
            </a:xfrm>
            <a:custGeom>
              <a:avLst/>
              <a:gdLst>
                <a:gd name="G0" fmla="+- 4658 0 0"/>
                <a:gd name="G1" fmla="+- 21600 0 4658"/>
                <a:gd name="G2" fmla="*/ 4658 1 2"/>
                <a:gd name="G3" fmla="+- 21600 0 G2"/>
                <a:gd name="G4" fmla="+/ 4658 21600 2"/>
                <a:gd name="G5" fmla="+/ G1 0 2"/>
                <a:gd name="G6" fmla="*/ 21600 21600 4658"/>
                <a:gd name="G7" fmla="*/ G6 1 2"/>
                <a:gd name="G8" fmla="+- 21600 0 G7"/>
                <a:gd name="G9" fmla="*/ 21600 1 2"/>
                <a:gd name="G10" fmla="+- 4658 0 G9"/>
                <a:gd name="G11" fmla="?: G10 G8 0"/>
                <a:gd name="G12" fmla="?: G10 G7 21600"/>
                <a:gd name="T0" fmla="*/ 19271 w 21600"/>
                <a:gd name="T1" fmla="*/ 10800 h 21600"/>
                <a:gd name="T2" fmla="*/ 10800 w 21600"/>
                <a:gd name="T3" fmla="*/ 21600 h 21600"/>
                <a:gd name="T4" fmla="*/ 2329 w 21600"/>
                <a:gd name="T5" fmla="*/ 10800 h 21600"/>
                <a:gd name="T6" fmla="*/ 10800 w 21600"/>
                <a:gd name="T7" fmla="*/ 0 h 21600"/>
                <a:gd name="T8" fmla="*/ 4129 w 21600"/>
                <a:gd name="T9" fmla="*/ 4129 h 21600"/>
                <a:gd name="T10" fmla="*/ 17471 w 21600"/>
                <a:gd name="T11" fmla="*/ 17471 h 21600"/>
                <a:gd name="connsiteX0" fmla="*/ 0 w 21600"/>
                <a:gd name="connsiteY0" fmla="*/ 0 h 22200"/>
                <a:gd name="connsiteX1" fmla="*/ 4658 w 21600"/>
                <a:gd name="connsiteY1" fmla="*/ 21600 h 22200"/>
                <a:gd name="connsiteX2" fmla="*/ 20455 w 21600"/>
                <a:gd name="connsiteY2" fmla="*/ 22200 h 22200"/>
                <a:gd name="connsiteX3" fmla="*/ 21600 w 21600"/>
                <a:gd name="connsiteY3" fmla="*/ 0 h 22200"/>
                <a:gd name="connsiteX4" fmla="*/ 0 w 21600"/>
                <a:gd name="connsiteY4" fmla="*/ 0 h 22200"/>
                <a:gd name="connsiteX0" fmla="*/ 0 w 21600"/>
                <a:gd name="connsiteY0" fmla="*/ 0 h 22200"/>
                <a:gd name="connsiteX1" fmla="*/ 1477 w 21600"/>
                <a:gd name="connsiteY1" fmla="*/ 21000 h 22200"/>
                <a:gd name="connsiteX2" fmla="*/ 20455 w 21600"/>
                <a:gd name="connsiteY2" fmla="*/ 22200 h 22200"/>
                <a:gd name="connsiteX3" fmla="*/ 21600 w 21600"/>
                <a:gd name="connsiteY3" fmla="*/ 0 h 22200"/>
                <a:gd name="connsiteX4" fmla="*/ 0 w 21600"/>
                <a:gd name="connsiteY4" fmla="*/ 0 h 22200"/>
                <a:gd name="connsiteX0" fmla="*/ 0 w 21600"/>
                <a:gd name="connsiteY0" fmla="*/ 0 h 22200"/>
                <a:gd name="connsiteX1" fmla="*/ 1477 w 21600"/>
                <a:gd name="connsiteY1" fmla="*/ 21000 h 22200"/>
                <a:gd name="connsiteX2" fmla="*/ 20455 w 21600"/>
                <a:gd name="connsiteY2" fmla="*/ 22200 h 22200"/>
                <a:gd name="connsiteX3" fmla="*/ 21600 w 21600"/>
                <a:gd name="connsiteY3" fmla="*/ 0 h 22200"/>
                <a:gd name="connsiteX4" fmla="*/ 14929 w 21600"/>
                <a:gd name="connsiteY4" fmla="*/ 0 h 22200"/>
                <a:gd name="connsiteX5" fmla="*/ 0 w 21600"/>
                <a:gd name="connsiteY5" fmla="*/ 0 h 22200"/>
                <a:gd name="connsiteX0" fmla="*/ 0 w 21600"/>
                <a:gd name="connsiteY0" fmla="*/ 0 h 22200"/>
                <a:gd name="connsiteX1" fmla="*/ 1477 w 21600"/>
                <a:gd name="connsiteY1" fmla="*/ 21000 h 22200"/>
                <a:gd name="connsiteX2" fmla="*/ 20455 w 21600"/>
                <a:gd name="connsiteY2" fmla="*/ 22200 h 22200"/>
                <a:gd name="connsiteX3" fmla="*/ 21600 w 21600"/>
                <a:gd name="connsiteY3" fmla="*/ 0 h 22200"/>
                <a:gd name="connsiteX4" fmla="*/ 14929 w 21600"/>
                <a:gd name="connsiteY4" fmla="*/ 0 h 22200"/>
                <a:gd name="connsiteX5" fmla="*/ 6671 w 21600"/>
                <a:gd name="connsiteY5" fmla="*/ 0 h 22200"/>
                <a:gd name="connsiteX6" fmla="*/ 0 w 21600"/>
                <a:gd name="connsiteY6" fmla="*/ 0 h 22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2200">
                  <a:moveTo>
                    <a:pt x="0" y="0"/>
                  </a:moveTo>
                  <a:lnTo>
                    <a:pt x="1477" y="21000"/>
                  </a:lnTo>
                  <a:lnTo>
                    <a:pt x="20455" y="22200"/>
                  </a:lnTo>
                  <a:cubicBezTo>
                    <a:pt x="20837" y="14800"/>
                    <a:pt x="21218" y="7400"/>
                    <a:pt x="21600" y="0"/>
                  </a:cubicBezTo>
                  <a:lnTo>
                    <a:pt x="14929" y="0"/>
                  </a:lnTo>
                  <a:lnTo>
                    <a:pt x="667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CD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3" name="Group 32"/>
          <p:cNvGrpSpPr/>
          <p:nvPr/>
        </p:nvGrpSpPr>
        <p:grpSpPr>
          <a:xfrm rot="5400000">
            <a:off x="1422400" y="6073446"/>
            <a:ext cx="383848" cy="2115203"/>
            <a:chOff x="8039100" y="6479847"/>
            <a:chExt cx="383848" cy="2115203"/>
          </a:xfrm>
        </p:grpSpPr>
        <p:sp>
          <p:nvSpPr>
            <p:cNvPr id="34" name="Rectangle 33"/>
            <p:cNvSpPr/>
            <p:nvPr/>
          </p:nvSpPr>
          <p:spPr>
            <a:xfrm flipH="1">
              <a:off x="8039100" y="6822750"/>
              <a:ext cx="276301" cy="128973"/>
            </a:xfrm>
            <a:prstGeom prst="rect">
              <a:avLst/>
            </a:prstGeom>
            <a:solidFill>
              <a:srgbClr val="ECD9FF"/>
            </a:solidFill>
            <a:ln w="12700" cap="flat" cmpd="sng" algn="ctr">
              <a:solidFill>
                <a:scrgbClr r="0" g="0" b="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/>
            <p:cNvSpPr/>
            <p:nvPr/>
          </p:nvSpPr>
          <p:spPr>
            <a:xfrm flipH="1">
              <a:off x="8039100" y="7610149"/>
              <a:ext cx="383848" cy="124152"/>
            </a:xfrm>
            <a:prstGeom prst="rect">
              <a:avLst/>
            </a:prstGeom>
            <a:solidFill>
              <a:srgbClr val="ECD9FF"/>
            </a:solidFill>
            <a:ln w="12700" cap="flat" cmpd="sng" algn="ctr">
              <a:solidFill>
                <a:scrgbClr r="0" g="0" b="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 flipH="1">
              <a:off x="8039100" y="7197220"/>
              <a:ext cx="263601" cy="120830"/>
            </a:xfrm>
            <a:prstGeom prst="rect">
              <a:avLst/>
            </a:prstGeom>
            <a:solidFill>
              <a:srgbClr val="ECD9FF"/>
            </a:solidFill>
            <a:ln w="12700" cap="flat" cmpd="sng" algn="ctr">
              <a:solidFill>
                <a:scrgbClr r="0" g="0" b="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Connector 36"/>
            <p:cNvCxnSpPr/>
            <p:nvPr/>
          </p:nvCxnSpPr>
          <p:spPr>
            <a:xfrm rot="5400000">
              <a:off x="8032771" y="6653520"/>
              <a:ext cx="348933" cy="1588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/>
            <p:cNvSpPr/>
            <p:nvPr/>
          </p:nvSpPr>
          <p:spPr>
            <a:xfrm flipH="1">
              <a:off x="8039100" y="8130850"/>
              <a:ext cx="276301" cy="128973"/>
            </a:xfrm>
            <a:prstGeom prst="rect">
              <a:avLst/>
            </a:prstGeom>
            <a:solidFill>
              <a:srgbClr val="ECD9FF"/>
            </a:solidFill>
            <a:ln w="12700" cap="flat" cmpd="sng" algn="ctr">
              <a:solidFill>
                <a:scrgbClr r="0" g="0" b="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AutoShape 243"/>
            <p:cNvSpPr>
              <a:spLocks noChangeArrowheads="1"/>
            </p:cNvSpPr>
            <p:nvPr/>
          </p:nvSpPr>
          <p:spPr bwMode="auto">
            <a:xfrm rot="16200000">
              <a:off x="7228901" y="7475756"/>
              <a:ext cx="2007890" cy="230697"/>
            </a:xfrm>
            <a:custGeom>
              <a:avLst/>
              <a:gdLst>
                <a:gd name="G0" fmla="+- 4658 0 0"/>
                <a:gd name="G1" fmla="+- 21600 0 4658"/>
                <a:gd name="G2" fmla="*/ 4658 1 2"/>
                <a:gd name="G3" fmla="+- 21600 0 G2"/>
                <a:gd name="G4" fmla="+/ 4658 21600 2"/>
                <a:gd name="G5" fmla="+/ G1 0 2"/>
                <a:gd name="G6" fmla="*/ 21600 21600 4658"/>
                <a:gd name="G7" fmla="*/ G6 1 2"/>
                <a:gd name="G8" fmla="+- 21600 0 G7"/>
                <a:gd name="G9" fmla="*/ 21600 1 2"/>
                <a:gd name="G10" fmla="+- 4658 0 G9"/>
                <a:gd name="G11" fmla="?: G10 G8 0"/>
                <a:gd name="G12" fmla="?: G10 G7 21600"/>
                <a:gd name="T0" fmla="*/ 19271 w 21600"/>
                <a:gd name="T1" fmla="*/ 10800 h 21600"/>
                <a:gd name="T2" fmla="*/ 10800 w 21600"/>
                <a:gd name="T3" fmla="*/ 21600 h 21600"/>
                <a:gd name="T4" fmla="*/ 2329 w 21600"/>
                <a:gd name="T5" fmla="*/ 10800 h 21600"/>
                <a:gd name="T6" fmla="*/ 10800 w 21600"/>
                <a:gd name="T7" fmla="*/ 0 h 21600"/>
                <a:gd name="T8" fmla="*/ 4129 w 21600"/>
                <a:gd name="T9" fmla="*/ 4129 h 21600"/>
                <a:gd name="T10" fmla="*/ 17471 w 21600"/>
                <a:gd name="T11" fmla="*/ 17471 h 21600"/>
                <a:gd name="connsiteX0" fmla="*/ 0 w 21600"/>
                <a:gd name="connsiteY0" fmla="*/ 0 h 22200"/>
                <a:gd name="connsiteX1" fmla="*/ 4658 w 21600"/>
                <a:gd name="connsiteY1" fmla="*/ 21600 h 22200"/>
                <a:gd name="connsiteX2" fmla="*/ 20455 w 21600"/>
                <a:gd name="connsiteY2" fmla="*/ 22200 h 22200"/>
                <a:gd name="connsiteX3" fmla="*/ 21600 w 21600"/>
                <a:gd name="connsiteY3" fmla="*/ 0 h 22200"/>
                <a:gd name="connsiteX4" fmla="*/ 0 w 21600"/>
                <a:gd name="connsiteY4" fmla="*/ 0 h 22200"/>
                <a:gd name="connsiteX0" fmla="*/ 0 w 21600"/>
                <a:gd name="connsiteY0" fmla="*/ 0 h 22200"/>
                <a:gd name="connsiteX1" fmla="*/ 1477 w 21600"/>
                <a:gd name="connsiteY1" fmla="*/ 21000 h 22200"/>
                <a:gd name="connsiteX2" fmla="*/ 20455 w 21600"/>
                <a:gd name="connsiteY2" fmla="*/ 22200 h 22200"/>
                <a:gd name="connsiteX3" fmla="*/ 21600 w 21600"/>
                <a:gd name="connsiteY3" fmla="*/ 0 h 22200"/>
                <a:gd name="connsiteX4" fmla="*/ 0 w 21600"/>
                <a:gd name="connsiteY4" fmla="*/ 0 h 22200"/>
                <a:gd name="connsiteX0" fmla="*/ 0 w 21600"/>
                <a:gd name="connsiteY0" fmla="*/ 0 h 22200"/>
                <a:gd name="connsiteX1" fmla="*/ 1477 w 21600"/>
                <a:gd name="connsiteY1" fmla="*/ 21000 h 22200"/>
                <a:gd name="connsiteX2" fmla="*/ 20455 w 21600"/>
                <a:gd name="connsiteY2" fmla="*/ 22200 h 22200"/>
                <a:gd name="connsiteX3" fmla="*/ 21600 w 21600"/>
                <a:gd name="connsiteY3" fmla="*/ 0 h 22200"/>
                <a:gd name="connsiteX4" fmla="*/ 14929 w 21600"/>
                <a:gd name="connsiteY4" fmla="*/ 0 h 22200"/>
                <a:gd name="connsiteX5" fmla="*/ 0 w 21600"/>
                <a:gd name="connsiteY5" fmla="*/ 0 h 22200"/>
                <a:gd name="connsiteX0" fmla="*/ 0 w 21600"/>
                <a:gd name="connsiteY0" fmla="*/ 0 h 22200"/>
                <a:gd name="connsiteX1" fmla="*/ 1477 w 21600"/>
                <a:gd name="connsiteY1" fmla="*/ 21000 h 22200"/>
                <a:gd name="connsiteX2" fmla="*/ 20455 w 21600"/>
                <a:gd name="connsiteY2" fmla="*/ 22200 h 22200"/>
                <a:gd name="connsiteX3" fmla="*/ 21600 w 21600"/>
                <a:gd name="connsiteY3" fmla="*/ 0 h 22200"/>
                <a:gd name="connsiteX4" fmla="*/ 14929 w 21600"/>
                <a:gd name="connsiteY4" fmla="*/ 0 h 22200"/>
                <a:gd name="connsiteX5" fmla="*/ 6671 w 21600"/>
                <a:gd name="connsiteY5" fmla="*/ 0 h 22200"/>
                <a:gd name="connsiteX6" fmla="*/ 0 w 21600"/>
                <a:gd name="connsiteY6" fmla="*/ 0 h 22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2200">
                  <a:moveTo>
                    <a:pt x="0" y="0"/>
                  </a:moveTo>
                  <a:lnTo>
                    <a:pt x="1477" y="21000"/>
                  </a:lnTo>
                  <a:lnTo>
                    <a:pt x="20455" y="22200"/>
                  </a:lnTo>
                  <a:cubicBezTo>
                    <a:pt x="20837" y="14800"/>
                    <a:pt x="21218" y="7400"/>
                    <a:pt x="21600" y="0"/>
                  </a:cubicBezTo>
                  <a:lnTo>
                    <a:pt x="14929" y="0"/>
                  </a:lnTo>
                  <a:lnTo>
                    <a:pt x="667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CD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5168900" y="10363200"/>
            <a:ext cx="1336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control logic</a:t>
            </a:r>
            <a:endParaRPr lang="en-US" sz="1800" dirty="0"/>
          </a:p>
        </p:txBody>
      </p:sp>
      <p:sp>
        <p:nvSpPr>
          <p:cNvPr id="44" name="TextBox 43"/>
          <p:cNvSpPr txBox="1"/>
          <p:nvPr/>
        </p:nvSpPr>
        <p:spPr>
          <a:xfrm>
            <a:off x="6642100" y="9842500"/>
            <a:ext cx="1010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compare</a:t>
            </a:r>
            <a:endParaRPr lang="en-US" sz="1800" dirty="0"/>
          </a:p>
        </p:txBody>
      </p:sp>
      <p:sp>
        <p:nvSpPr>
          <p:cNvPr id="45" name="TextBox 44"/>
          <p:cNvSpPr txBox="1"/>
          <p:nvPr/>
        </p:nvSpPr>
        <p:spPr>
          <a:xfrm>
            <a:off x="8242300" y="9842500"/>
            <a:ext cx="386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or</a:t>
            </a:r>
            <a:endParaRPr lang="en-US" sz="1800" dirty="0"/>
          </a:p>
        </p:txBody>
      </p:sp>
      <p:grpSp>
        <p:nvGrpSpPr>
          <p:cNvPr id="46" name="Group 45"/>
          <p:cNvGrpSpPr/>
          <p:nvPr/>
        </p:nvGrpSpPr>
        <p:grpSpPr>
          <a:xfrm>
            <a:off x="7007037" y="2434088"/>
            <a:ext cx="2850509" cy="2607733"/>
            <a:chOff x="3164747" y="825500"/>
            <a:chExt cx="2850509" cy="2607733"/>
          </a:xfrm>
        </p:grpSpPr>
        <p:sp>
          <p:nvSpPr>
            <p:cNvPr id="47" name="Rectangle 46"/>
            <p:cNvSpPr/>
            <p:nvPr/>
          </p:nvSpPr>
          <p:spPr>
            <a:xfrm flipH="1" flipV="1">
              <a:off x="5742847" y="2108994"/>
              <a:ext cx="272409" cy="127000"/>
            </a:xfrm>
            <a:prstGeom prst="rect">
              <a:avLst/>
            </a:prstGeom>
            <a:solidFill>
              <a:srgbClr val="ECD9FF"/>
            </a:solidFill>
            <a:ln w="12700" cap="flat" cmpd="sng" algn="ctr">
              <a:solidFill>
                <a:scrgbClr r="0" g="0" b="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 flipH="1" flipV="1">
              <a:off x="3177447" y="1435894"/>
              <a:ext cx="272409" cy="127000"/>
            </a:xfrm>
            <a:prstGeom prst="rect">
              <a:avLst/>
            </a:prstGeom>
            <a:solidFill>
              <a:srgbClr val="ECD9FF"/>
            </a:solidFill>
            <a:ln w="12700" cap="flat" cmpd="sng" algn="ctr">
              <a:solidFill>
                <a:scrgbClr r="0" g="0" b="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 flipH="1" flipV="1">
              <a:off x="3164747" y="1918494"/>
              <a:ext cx="272409" cy="127000"/>
            </a:xfrm>
            <a:prstGeom prst="rect">
              <a:avLst/>
            </a:prstGeom>
            <a:solidFill>
              <a:srgbClr val="ECD9FF"/>
            </a:solidFill>
            <a:ln w="12700" cap="flat" cmpd="sng" algn="ctr">
              <a:solidFill>
                <a:scrgbClr r="0" g="0" b="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/>
            <p:cNvSpPr/>
            <p:nvPr/>
          </p:nvSpPr>
          <p:spPr>
            <a:xfrm flipH="1" flipV="1">
              <a:off x="3177447" y="2413794"/>
              <a:ext cx="272409" cy="127000"/>
            </a:xfrm>
            <a:prstGeom prst="rect">
              <a:avLst/>
            </a:prstGeom>
            <a:solidFill>
              <a:srgbClr val="ECD9FF"/>
            </a:solidFill>
            <a:ln w="12700" cap="flat" cmpd="sng" algn="ctr">
              <a:solidFill>
                <a:scrgbClr r="0" g="0" b="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/>
            <p:cNvSpPr/>
            <p:nvPr/>
          </p:nvSpPr>
          <p:spPr>
            <a:xfrm flipH="1" flipV="1">
              <a:off x="3190147" y="2883694"/>
              <a:ext cx="272409" cy="127000"/>
            </a:xfrm>
            <a:prstGeom prst="rect">
              <a:avLst/>
            </a:prstGeom>
            <a:solidFill>
              <a:srgbClr val="ECD9FF"/>
            </a:solidFill>
            <a:ln w="12700" cap="flat" cmpd="sng" algn="ctr">
              <a:solidFill>
                <a:scrgbClr r="0" g="0" b="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2" name="Group 188"/>
            <p:cNvGrpSpPr/>
            <p:nvPr/>
          </p:nvGrpSpPr>
          <p:grpSpPr>
            <a:xfrm>
              <a:off x="3306234" y="825500"/>
              <a:ext cx="2548442" cy="2607733"/>
              <a:chOff x="3306234" y="1574800"/>
              <a:chExt cx="2548442" cy="2607733"/>
            </a:xfrm>
          </p:grpSpPr>
          <p:grpSp>
            <p:nvGrpSpPr>
              <p:cNvPr id="53" name="Group 146"/>
              <p:cNvGrpSpPr/>
              <p:nvPr/>
            </p:nvGrpSpPr>
            <p:grpSpPr>
              <a:xfrm rot="10800000" flipV="1">
                <a:off x="3314673" y="1574800"/>
                <a:ext cx="2540003" cy="2607733"/>
                <a:chOff x="11442700" y="190500"/>
                <a:chExt cx="1600200" cy="762000"/>
              </a:xfrm>
            </p:grpSpPr>
            <p:sp>
              <p:nvSpPr>
                <p:cNvPr id="59" name="AutoShape 74"/>
                <p:cNvSpPr>
                  <a:spLocks noChangeArrowheads="1"/>
                </p:cNvSpPr>
                <p:nvPr/>
              </p:nvSpPr>
              <p:spPr bwMode="auto">
                <a:xfrm>
                  <a:off x="11442700" y="190500"/>
                  <a:ext cx="1600200" cy="7620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ECD9FF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182860" tIns="91430" rIns="182860" bIns="91430" anchor="ctr">
                  <a:prstTxWarp prst="textNoShape">
                    <a:avLst/>
                  </a:prstTxWarp>
                </a:bodyPr>
                <a:lstStyle/>
                <a:p>
                  <a:pPr algn="ctr" defTabSz="1828800"/>
                  <a:r>
                    <a:rPr lang="en-US" altLang="ko-KR" sz="2000" dirty="0" smtClean="0">
                      <a:latin typeface="Warnock Pro Caption" pitchFamily="18" charset="0"/>
                      <a:ea typeface="굴림" charset="-127"/>
                      <a:cs typeface="굴림" charset="-127"/>
                    </a:rPr>
                    <a:t>          </a:t>
                  </a:r>
                  <a:r>
                    <a:rPr lang="en-US" altLang="ko-KR" sz="2000" dirty="0" err="1" smtClean="0">
                      <a:latin typeface="Warnock Pro Caption" pitchFamily="18" charset="0"/>
                      <a:ea typeface="굴림" charset="-127"/>
                      <a:cs typeface="굴림" charset="-127"/>
                    </a:rPr>
                    <a:t>imem</a:t>
                  </a:r>
                  <a:endParaRPr lang="en-US" altLang="ko-KR" sz="2000" dirty="0" smtClean="0">
                    <a:latin typeface="Warnock Pro Caption" pitchFamily="18" charset="0"/>
                    <a:ea typeface="굴림" charset="-127"/>
                    <a:cs typeface="굴림" charset="-127"/>
                  </a:endParaRPr>
                </a:p>
                <a:p>
                  <a:pPr algn="ctr" defTabSz="1828800"/>
                  <a:endParaRPr lang="en-US" altLang="ko-KR" sz="2000" dirty="0" smtClean="0">
                    <a:latin typeface="Warnock Pro Caption" pitchFamily="18" charset="0"/>
                    <a:ea typeface="굴림" charset="-127"/>
                    <a:cs typeface="굴림" charset="-127"/>
                  </a:endParaRPr>
                </a:p>
                <a:p>
                  <a:pPr algn="ctr" defTabSz="1828800"/>
                  <a:endParaRPr lang="en-US" altLang="ko-KR" sz="2000" dirty="0" smtClean="0">
                    <a:latin typeface="Warnock Pro Caption" pitchFamily="18" charset="0"/>
                    <a:ea typeface="굴림" charset="-127"/>
                    <a:cs typeface="굴림" charset="-127"/>
                  </a:endParaRPr>
                </a:p>
                <a:p>
                  <a:pPr algn="ctr" defTabSz="1828800"/>
                  <a:endParaRPr lang="en-US" altLang="ko-KR" sz="2000" dirty="0" smtClean="0">
                    <a:latin typeface="Warnock Pro Caption" pitchFamily="18" charset="0"/>
                    <a:ea typeface="굴림" charset="-127"/>
                    <a:cs typeface="굴림" charset="-127"/>
                  </a:endParaRPr>
                </a:p>
                <a:p>
                  <a:pPr algn="ctr" defTabSz="1828800"/>
                  <a:endParaRPr lang="en-US" altLang="ko-KR" sz="2000" dirty="0">
                    <a:latin typeface="Warnock Pro Caption" pitchFamily="18" charset="0"/>
                    <a:ea typeface="굴림" charset="-127"/>
                    <a:cs typeface="굴림" charset="-127"/>
                  </a:endParaRPr>
                </a:p>
              </p:txBody>
            </p:sp>
            <p:grpSp>
              <p:nvGrpSpPr>
                <p:cNvPr id="60" name="Group 89"/>
                <p:cNvGrpSpPr>
                  <a:grpSpLocks/>
                </p:cNvGrpSpPr>
                <p:nvPr/>
              </p:nvGrpSpPr>
              <p:grpSpPr bwMode="auto">
                <a:xfrm>
                  <a:off x="12443192" y="190500"/>
                  <a:ext cx="162853" cy="762000"/>
                  <a:chOff x="601" y="872"/>
                  <a:chExt cx="63" cy="276"/>
                </a:xfrm>
              </p:grpSpPr>
              <p:sp>
                <p:nvSpPr>
                  <p:cNvPr id="61" name="Rectangle 4"/>
                  <p:cNvSpPr>
                    <a:spLocks noChangeArrowheads="1"/>
                  </p:cNvSpPr>
                  <p:nvPr/>
                </p:nvSpPr>
                <p:spPr bwMode="auto">
                  <a:xfrm>
                    <a:off x="601" y="872"/>
                    <a:ext cx="63" cy="276"/>
                  </a:xfrm>
                  <a:prstGeom prst="rect">
                    <a:avLst/>
                  </a:prstGeom>
                  <a:solidFill>
                    <a:srgbClr val="FF99CC"/>
                  </a:solidFill>
                  <a:ln w="1587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ko-KR" altLang="en-US">
                      <a:ea typeface="굴림" charset="-127"/>
                      <a:cs typeface="굴림" charset="-127"/>
                    </a:endParaRPr>
                  </a:p>
                </p:txBody>
              </p:sp>
              <p:sp>
                <p:nvSpPr>
                  <p:cNvPr id="62" name="AutoShape 5"/>
                  <p:cNvSpPr>
                    <a:spLocks noChangeArrowheads="1"/>
                  </p:cNvSpPr>
                  <p:nvPr/>
                </p:nvSpPr>
                <p:spPr bwMode="auto">
                  <a:xfrm>
                    <a:off x="601" y="1127"/>
                    <a:ext cx="63" cy="21"/>
                  </a:xfrm>
                  <a:prstGeom prst="flowChartExtract">
                    <a:avLst/>
                  </a:prstGeom>
                  <a:solidFill>
                    <a:srgbClr val="FF99CC"/>
                  </a:solidFill>
                  <a:ln w="1587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ko-KR" altLang="en-US">
                      <a:ea typeface="굴림" charset="-127"/>
                      <a:cs typeface="굴림" charset="-127"/>
                    </a:endParaRPr>
                  </a:p>
                </p:txBody>
              </p:sp>
            </p:grpSp>
          </p:grpSp>
          <p:sp>
            <p:nvSpPr>
              <p:cNvPr id="54" name="TextBox 53"/>
              <p:cNvSpPr txBox="1"/>
              <p:nvPr/>
            </p:nvSpPr>
            <p:spPr>
              <a:xfrm>
                <a:off x="3306234" y="3513667"/>
                <a:ext cx="65253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err="1" smtClean="0"/>
                  <a:t>addr_i</a:t>
                </a:r>
                <a:endParaRPr lang="en-US" sz="1400" dirty="0"/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3306234" y="2538589"/>
                <a:ext cx="6378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err="1" smtClean="0"/>
                  <a:t>data_i</a:t>
                </a:r>
                <a:endParaRPr lang="en-US" sz="1400" dirty="0"/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3306234" y="3024011"/>
                <a:ext cx="51603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err="1" smtClean="0"/>
                  <a:t>sel_i</a:t>
                </a:r>
                <a:endParaRPr lang="en-US" sz="1400" dirty="0"/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3331634" y="2087034"/>
                <a:ext cx="62570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err="1" smtClean="0"/>
                  <a:t>wen_i</a:t>
                </a:r>
                <a:endParaRPr lang="en-US" sz="1400" dirty="0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5101167" y="2741785"/>
                <a:ext cx="69136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err="1" smtClean="0"/>
                  <a:t>data_o</a:t>
                </a:r>
                <a:endParaRPr lang="en-US" sz="1400" dirty="0"/>
              </a:p>
            </p:txBody>
          </p:sp>
        </p:grpSp>
      </p:grpSp>
      <p:grpSp>
        <p:nvGrpSpPr>
          <p:cNvPr id="63" name="Group 62"/>
          <p:cNvGrpSpPr/>
          <p:nvPr/>
        </p:nvGrpSpPr>
        <p:grpSpPr>
          <a:xfrm>
            <a:off x="7759691" y="8102600"/>
            <a:ext cx="1092184" cy="369334"/>
            <a:chOff x="7518391" y="1689100"/>
            <a:chExt cx="1092184" cy="369334"/>
          </a:xfrm>
        </p:grpSpPr>
        <p:sp>
          <p:nvSpPr>
            <p:cNvPr id="64" name="Rectangle 63"/>
            <p:cNvSpPr/>
            <p:nvPr/>
          </p:nvSpPr>
          <p:spPr>
            <a:xfrm flipH="1" flipV="1">
              <a:off x="7531103" y="1892300"/>
              <a:ext cx="322169" cy="152400"/>
            </a:xfrm>
            <a:prstGeom prst="rect">
              <a:avLst/>
            </a:prstGeom>
            <a:solidFill>
              <a:srgbClr val="ECD9FF"/>
            </a:solidFill>
            <a:ln w="12700" cap="flat" cmpd="sng" algn="ctr">
              <a:solidFill>
                <a:scrgbClr r="0" g="0" b="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5" name="Group 348"/>
            <p:cNvGrpSpPr/>
            <p:nvPr/>
          </p:nvGrpSpPr>
          <p:grpSpPr>
            <a:xfrm>
              <a:off x="7518391" y="1689100"/>
              <a:ext cx="1092184" cy="369334"/>
              <a:chOff x="6489803" y="1821867"/>
              <a:chExt cx="647593" cy="537035"/>
            </a:xfrm>
          </p:grpSpPr>
          <p:sp>
            <p:nvSpPr>
              <p:cNvPr id="66" name="Rectangle 65"/>
              <p:cNvSpPr/>
              <p:nvPr/>
            </p:nvSpPr>
            <p:spPr>
              <a:xfrm flipH="1" flipV="1">
                <a:off x="6489803" y="1821867"/>
                <a:ext cx="191025" cy="221599"/>
              </a:xfrm>
              <a:prstGeom prst="rect">
                <a:avLst/>
              </a:prstGeom>
              <a:solidFill>
                <a:srgbClr val="ECD9FF"/>
              </a:solidFill>
              <a:ln w="12700" cap="flat" cmpd="sng" algn="ctr">
                <a:solidFill>
                  <a:scrgbClr r="0" g="0" b="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6540496" y="1821870"/>
                <a:ext cx="596900" cy="5370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 err="1" smtClean="0"/>
                  <a:t>br</a:t>
                </a:r>
                <a:r>
                  <a:rPr lang="en-US" sz="1800" dirty="0" smtClean="0"/>
                  <a:t> adjust</a:t>
                </a:r>
                <a:endParaRPr lang="en-US" sz="1800" dirty="0"/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6606447" y="9271000"/>
            <a:ext cx="721453" cy="369332"/>
            <a:chOff x="6415947" y="1803400"/>
            <a:chExt cx="721453" cy="369332"/>
          </a:xfrm>
        </p:grpSpPr>
        <p:sp>
          <p:nvSpPr>
            <p:cNvPr id="69" name="Rectangle 68"/>
            <p:cNvSpPr/>
            <p:nvPr/>
          </p:nvSpPr>
          <p:spPr>
            <a:xfrm flipH="1" flipV="1">
              <a:off x="6415947" y="1804194"/>
              <a:ext cx="272409" cy="127000"/>
            </a:xfrm>
            <a:prstGeom prst="rect">
              <a:avLst/>
            </a:prstGeom>
            <a:solidFill>
              <a:srgbClr val="ECD9FF"/>
            </a:solidFill>
            <a:ln w="12700" cap="flat" cmpd="sng" algn="ctr">
              <a:solidFill>
                <a:scrgbClr r="0" g="0" b="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/>
            <p:cNvSpPr/>
            <p:nvPr/>
          </p:nvSpPr>
          <p:spPr>
            <a:xfrm flipH="1" flipV="1">
              <a:off x="6428647" y="2045494"/>
              <a:ext cx="272409" cy="127000"/>
            </a:xfrm>
            <a:prstGeom prst="rect">
              <a:avLst/>
            </a:prstGeom>
            <a:solidFill>
              <a:srgbClr val="ECD9FF"/>
            </a:solidFill>
            <a:ln w="12700" cap="flat" cmpd="sng" algn="ctr">
              <a:solidFill>
                <a:scrgbClr r="0" g="0" b="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6540500" y="1803400"/>
              <a:ext cx="59690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800" dirty="0" smtClean="0"/>
                <a:t> </a:t>
              </a:r>
              <a:r>
                <a:rPr lang="en-US" sz="1800" dirty="0" smtClean="0"/>
                <a:t> +</a:t>
              </a:r>
              <a:endParaRPr lang="en-US" sz="1800" dirty="0"/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077199" y="9318625"/>
            <a:ext cx="473076" cy="355600"/>
            <a:chOff x="7734299" y="6511925"/>
            <a:chExt cx="473076" cy="355600"/>
          </a:xfrm>
        </p:grpSpPr>
        <p:sp>
          <p:nvSpPr>
            <p:cNvPr id="73" name="Rectangle 72"/>
            <p:cNvSpPr/>
            <p:nvPr/>
          </p:nvSpPr>
          <p:spPr>
            <a:xfrm flipH="1" flipV="1">
              <a:off x="7734299" y="6553200"/>
              <a:ext cx="249456" cy="64294"/>
            </a:xfrm>
            <a:prstGeom prst="rect">
              <a:avLst/>
            </a:prstGeom>
            <a:solidFill>
              <a:srgbClr val="ECD9FF"/>
            </a:solidFill>
            <a:ln w="12700" cap="flat" cmpd="sng" algn="ctr">
              <a:solidFill>
                <a:scrgbClr r="0" g="0" b="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/>
            <p:cNvSpPr/>
            <p:nvPr/>
          </p:nvSpPr>
          <p:spPr>
            <a:xfrm flipH="1" flipV="1">
              <a:off x="7734299" y="6769100"/>
              <a:ext cx="249456" cy="64294"/>
            </a:xfrm>
            <a:prstGeom prst="rect">
              <a:avLst/>
            </a:prstGeom>
            <a:solidFill>
              <a:srgbClr val="ECD9FF"/>
            </a:solidFill>
            <a:ln w="12700" cap="flat" cmpd="sng" algn="ctr">
              <a:solidFill>
                <a:scrgbClr r="0" g="0" b="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Moon 74"/>
            <p:cNvSpPr/>
            <p:nvPr/>
          </p:nvSpPr>
          <p:spPr>
            <a:xfrm rot="10800000">
              <a:off x="7769225" y="6511925"/>
              <a:ext cx="438150" cy="355600"/>
            </a:xfrm>
            <a:prstGeom prst="moon">
              <a:avLst>
                <a:gd name="adj" fmla="val 65094"/>
              </a:avLst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6" name="Cloud 75"/>
          <p:cNvSpPr/>
          <p:nvPr/>
        </p:nvSpPr>
        <p:spPr>
          <a:xfrm>
            <a:off x="7327900" y="6819900"/>
            <a:ext cx="990600" cy="774700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stall</a:t>
            </a:r>
            <a:r>
              <a:rPr lang="en-US" sz="1400" dirty="0" err="1" smtClean="0"/>
              <a:t>l</a:t>
            </a:r>
            <a:endParaRPr lang="en-US" dirty="0"/>
          </a:p>
        </p:txBody>
      </p:sp>
      <p:grpSp>
        <p:nvGrpSpPr>
          <p:cNvPr id="85" name="Group 84"/>
          <p:cNvGrpSpPr/>
          <p:nvPr/>
        </p:nvGrpSpPr>
        <p:grpSpPr>
          <a:xfrm rot="5400000">
            <a:off x="1600576" y="5163127"/>
            <a:ext cx="396548" cy="2590801"/>
            <a:chOff x="6261100" y="3187706"/>
            <a:chExt cx="396548" cy="2590801"/>
          </a:xfrm>
        </p:grpSpPr>
        <p:sp>
          <p:nvSpPr>
            <p:cNvPr id="86" name="Rectangle 85"/>
            <p:cNvSpPr/>
            <p:nvPr/>
          </p:nvSpPr>
          <p:spPr>
            <a:xfrm flipH="1">
              <a:off x="6261100" y="5293176"/>
              <a:ext cx="276301" cy="156830"/>
            </a:xfrm>
            <a:prstGeom prst="rect">
              <a:avLst/>
            </a:prstGeom>
            <a:solidFill>
              <a:srgbClr val="ECD9FF"/>
            </a:solidFill>
            <a:ln w="12700" cap="flat" cmpd="sng" algn="ctr">
              <a:solidFill>
                <a:scrgbClr r="0" g="0" b="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86"/>
            <p:cNvSpPr/>
            <p:nvPr/>
          </p:nvSpPr>
          <p:spPr>
            <a:xfrm flipH="1">
              <a:off x="6273800" y="3411858"/>
              <a:ext cx="276301" cy="156830"/>
            </a:xfrm>
            <a:prstGeom prst="rect">
              <a:avLst/>
            </a:prstGeom>
            <a:solidFill>
              <a:srgbClr val="ECD9FF"/>
            </a:solidFill>
            <a:ln w="12700" cap="flat" cmpd="sng" algn="ctr">
              <a:solidFill>
                <a:scrgbClr r="0" g="0" b="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87"/>
            <p:cNvSpPr/>
            <p:nvPr/>
          </p:nvSpPr>
          <p:spPr>
            <a:xfrm flipH="1">
              <a:off x="6273800" y="5088258"/>
              <a:ext cx="276301" cy="156830"/>
            </a:xfrm>
            <a:prstGeom prst="rect">
              <a:avLst/>
            </a:prstGeom>
            <a:solidFill>
              <a:srgbClr val="ECD9FF"/>
            </a:solidFill>
            <a:ln w="12700" cap="flat" cmpd="sng" algn="ctr">
              <a:solidFill>
                <a:scrgbClr r="0" g="0" b="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9" name="Group 490"/>
            <p:cNvGrpSpPr/>
            <p:nvPr/>
          </p:nvGrpSpPr>
          <p:grpSpPr>
            <a:xfrm>
              <a:off x="6273800" y="3187706"/>
              <a:ext cx="383848" cy="2590801"/>
              <a:chOff x="8013700" y="7995545"/>
              <a:chExt cx="383848" cy="2130601"/>
            </a:xfrm>
          </p:grpSpPr>
          <p:sp>
            <p:nvSpPr>
              <p:cNvPr id="91" name="Rectangle 90"/>
              <p:cNvSpPr/>
              <p:nvPr/>
            </p:nvSpPr>
            <p:spPr>
              <a:xfrm rot="5400000" flipH="1">
                <a:off x="8066948" y="8068250"/>
                <a:ext cx="272409" cy="127000"/>
              </a:xfrm>
              <a:prstGeom prst="rect">
                <a:avLst/>
              </a:prstGeom>
              <a:solidFill>
                <a:srgbClr val="ECD9FF"/>
              </a:solidFill>
              <a:ln w="12700" cap="flat" cmpd="sng" algn="ctr">
                <a:solidFill>
                  <a:scrgbClr r="0" g="0" b="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2" name="Group 650"/>
              <p:cNvGrpSpPr/>
              <p:nvPr/>
            </p:nvGrpSpPr>
            <p:grpSpPr>
              <a:xfrm>
                <a:off x="8013700" y="8037322"/>
                <a:ext cx="383848" cy="2088824"/>
                <a:chOff x="8039100" y="6335522"/>
                <a:chExt cx="383848" cy="2088824"/>
              </a:xfrm>
            </p:grpSpPr>
            <p:sp>
              <p:nvSpPr>
                <p:cNvPr id="93" name="Rectangle 92"/>
                <p:cNvSpPr/>
                <p:nvPr/>
              </p:nvSpPr>
              <p:spPr>
                <a:xfrm flipH="1">
                  <a:off x="8039100" y="6822744"/>
                  <a:ext cx="276301" cy="128973"/>
                </a:xfrm>
                <a:prstGeom prst="rect">
                  <a:avLst/>
                </a:prstGeom>
                <a:solidFill>
                  <a:srgbClr val="ECD9FF"/>
                </a:solidFill>
                <a:ln w="12700" cap="flat" cmpd="sng" algn="ctr">
                  <a:solidFill>
                    <a:scrgbClr r="0" g="0" b="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" name="Rectangle 93"/>
                <p:cNvSpPr/>
                <p:nvPr/>
              </p:nvSpPr>
              <p:spPr>
                <a:xfrm flipH="1">
                  <a:off x="8039100" y="7516729"/>
                  <a:ext cx="383848" cy="124152"/>
                </a:xfrm>
                <a:prstGeom prst="rect">
                  <a:avLst/>
                </a:prstGeom>
                <a:solidFill>
                  <a:srgbClr val="ECD9FF"/>
                </a:solidFill>
                <a:ln w="12700" cap="flat" cmpd="sng" algn="ctr">
                  <a:solidFill>
                    <a:scrgbClr r="0" g="0" b="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" name="Rectangle 94"/>
                <p:cNvSpPr/>
                <p:nvPr/>
              </p:nvSpPr>
              <p:spPr>
                <a:xfrm flipH="1">
                  <a:off x="8039100" y="7088852"/>
                  <a:ext cx="263601" cy="120830"/>
                </a:xfrm>
                <a:prstGeom prst="rect">
                  <a:avLst/>
                </a:prstGeom>
                <a:solidFill>
                  <a:srgbClr val="ECD9FF"/>
                </a:solidFill>
                <a:ln w="12700" cap="flat" cmpd="sng" algn="ctr">
                  <a:solidFill>
                    <a:scrgbClr r="0" g="0" b="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" name="Rectangle 95"/>
                <p:cNvSpPr/>
                <p:nvPr/>
              </p:nvSpPr>
              <p:spPr>
                <a:xfrm flipH="1">
                  <a:off x="8039100" y="8192337"/>
                  <a:ext cx="276301" cy="128973"/>
                </a:xfrm>
                <a:prstGeom prst="rect">
                  <a:avLst/>
                </a:prstGeom>
                <a:solidFill>
                  <a:srgbClr val="ECD9FF"/>
                </a:solidFill>
                <a:ln w="12700" cap="flat" cmpd="sng" algn="ctr">
                  <a:solidFill>
                    <a:scrgbClr r="0" g="0" b="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" name="AutoShape 243"/>
                <p:cNvSpPr>
                  <a:spLocks noChangeArrowheads="1"/>
                </p:cNvSpPr>
                <p:nvPr/>
              </p:nvSpPr>
              <p:spPr bwMode="auto">
                <a:xfrm rot="16200000">
                  <a:off x="7211688" y="7241332"/>
                  <a:ext cx="2088824" cy="277203"/>
                </a:xfrm>
                <a:custGeom>
                  <a:avLst/>
                  <a:gdLst>
                    <a:gd name="G0" fmla="+- 4658 0 0"/>
                    <a:gd name="G1" fmla="+- 21600 0 4658"/>
                    <a:gd name="G2" fmla="*/ 4658 1 2"/>
                    <a:gd name="G3" fmla="+- 21600 0 G2"/>
                    <a:gd name="G4" fmla="+/ 4658 21600 2"/>
                    <a:gd name="G5" fmla="+/ G1 0 2"/>
                    <a:gd name="G6" fmla="*/ 21600 21600 4658"/>
                    <a:gd name="G7" fmla="*/ G6 1 2"/>
                    <a:gd name="G8" fmla="+- 21600 0 G7"/>
                    <a:gd name="G9" fmla="*/ 21600 1 2"/>
                    <a:gd name="G10" fmla="+- 4658 0 G9"/>
                    <a:gd name="G11" fmla="?: G10 G8 0"/>
                    <a:gd name="G12" fmla="?: G10 G7 21600"/>
                    <a:gd name="T0" fmla="*/ 19271 w 21600"/>
                    <a:gd name="T1" fmla="*/ 10800 h 21600"/>
                    <a:gd name="T2" fmla="*/ 10800 w 21600"/>
                    <a:gd name="T3" fmla="*/ 21600 h 21600"/>
                    <a:gd name="T4" fmla="*/ 2329 w 21600"/>
                    <a:gd name="T5" fmla="*/ 10800 h 21600"/>
                    <a:gd name="T6" fmla="*/ 10800 w 21600"/>
                    <a:gd name="T7" fmla="*/ 0 h 21600"/>
                    <a:gd name="T8" fmla="*/ 4129 w 21600"/>
                    <a:gd name="T9" fmla="*/ 4129 h 21600"/>
                    <a:gd name="T10" fmla="*/ 17471 w 21600"/>
                    <a:gd name="T11" fmla="*/ 17471 h 21600"/>
                    <a:gd name="connsiteX0" fmla="*/ 0 w 21600"/>
                    <a:gd name="connsiteY0" fmla="*/ 0 h 22200"/>
                    <a:gd name="connsiteX1" fmla="*/ 4658 w 21600"/>
                    <a:gd name="connsiteY1" fmla="*/ 21600 h 22200"/>
                    <a:gd name="connsiteX2" fmla="*/ 20455 w 21600"/>
                    <a:gd name="connsiteY2" fmla="*/ 22200 h 22200"/>
                    <a:gd name="connsiteX3" fmla="*/ 21600 w 21600"/>
                    <a:gd name="connsiteY3" fmla="*/ 0 h 22200"/>
                    <a:gd name="connsiteX4" fmla="*/ 0 w 21600"/>
                    <a:gd name="connsiteY4" fmla="*/ 0 h 22200"/>
                    <a:gd name="connsiteX0" fmla="*/ 0 w 21600"/>
                    <a:gd name="connsiteY0" fmla="*/ 0 h 22200"/>
                    <a:gd name="connsiteX1" fmla="*/ 1477 w 21600"/>
                    <a:gd name="connsiteY1" fmla="*/ 21000 h 22200"/>
                    <a:gd name="connsiteX2" fmla="*/ 20455 w 21600"/>
                    <a:gd name="connsiteY2" fmla="*/ 22200 h 22200"/>
                    <a:gd name="connsiteX3" fmla="*/ 21600 w 21600"/>
                    <a:gd name="connsiteY3" fmla="*/ 0 h 22200"/>
                    <a:gd name="connsiteX4" fmla="*/ 0 w 21600"/>
                    <a:gd name="connsiteY4" fmla="*/ 0 h 22200"/>
                    <a:gd name="connsiteX0" fmla="*/ 0 w 21600"/>
                    <a:gd name="connsiteY0" fmla="*/ 0 h 22200"/>
                    <a:gd name="connsiteX1" fmla="*/ 1477 w 21600"/>
                    <a:gd name="connsiteY1" fmla="*/ 21000 h 22200"/>
                    <a:gd name="connsiteX2" fmla="*/ 20455 w 21600"/>
                    <a:gd name="connsiteY2" fmla="*/ 22200 h 22200"/>
                    <a:gd name="connsiteX3" fmla="*/ 21600 w 21600"/>
                    <a:gd name="connsiteY3" fmla="*/ 0 h 22200"/>
                    <a:gd name="connsiteX4" fmla="*/ 14929 w 21600"/>
                    <a:gd name="connsiteY4" fmla="*/ 0 h 22200"/>
                    <a:gd name="connsiteX5" fmla="*/ 0 w 21600"/>
                    <a:gd name="connsiteY5" fmla="*/ 0 h 22200"/>
                    <a:gd name="connsiteX0" fmla="*/ 0 w 21600"/>
                    <a:gd name="connsiteY0" fmla="*/ 0 h 22200"/>
                    <a:gd name="connsiteX1" fmla="*/ 1477 w 21600"/>
                    <a:gd name="connsiteY1" fmla="*/ 21000 h 22200"/>
                    <a:gd name="connsiteX2" fmla="*/ 20455 w 21600"/>
                    <a:gd name="connsiteY2" fmla="*/ 22200 h 22200"/>
                    <a:gd name="connsiteX3" fmla="*/ 21600 w 21600"/>
                    <a:gd name="connsiteY3" fmla="*/ 0 h 22200"/>
                    <a:gd name="connsiteX4" fmla="*/ 14929 w 21600"/>
                    <a:gd name="connsiteY4" fmla="*/ 0 h 22200"/>
                    <a:gd name="connsiteX5" fmla="*/ 6671 w 21600"/>
                    <a:gd name="connsiteY5" fmla="*/ 0 h 22200"/>
                    <a:gd name="connsiteX6" fmla="*/ 0 w 21600"/>
                    <a:gd name="connsiteY6" fmla="*/ 0 h 22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600" h="22200">
                      <a:moveTo>
                        <a:pt x="0" y="0"/>
                      </a:moveTo>
                      <a:lnTo>
                        <a:pt x="1477" y="21000"/>
                      </a:lnTo>
                      <a:lnTo>
                        <a:pt x="20455" y="22200"/>
                      </a:lnTo>
                      <a:cubicBezTo>
                        <a:pt x="20837" y="14800"/>
                        <a:pt x="21218" y="7400"/>
                        <a:pt x="21600" y="0"/>
                      </a:cubicBezTo>
                      <a:lnTo>
                        <a:pt x="14929" y="0"/>
                      </a:lnTo>
                      <a:lnTo>
                        <a:pt x="667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CD9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90" name="TextBox 89"/>
            <p:cNvSpPr txBox="1"/>
            <p:nvPr/>
          </p:nvSpPr>
          <p:spPr>
            <a:xfrm>
              <a:off x="6324600" y="3289300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/>
                <a:t>0</a:t>
              </a:r>
              <a:endParaRPr lang="en-US" sz="1800" dirty="0"/>
            </a:p>
          </p:txBody>
        </p:sp>
      </p:grpSp>
      <p:sp>
        <p:nvSpPr>
          <p:cNvPr id="98" name="Rectangle 97"/>
          <p:cNvSpPr/>
          <p:nvPr/>
        </p:nvSpPr>
        <p:spPr>
          <a:xfrm>
            <a:off x="565976" y="483088"/>
            <a:ext cx="544062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i="1" dirty="0" smtClean="0"/>
              <a:t>141L</a:t>
            </a:r>
          </a:p>
          <a:p>
            <a:r>
              <a:rPr lang="en-US" sz="4800" i="1" dirty="0" smtClean="0"/>
              <a:t>Schematic Templates</a:t>
            </a:r>
            <a:endParaRPr lang="en-US" sz="4800" dirty="0" smtClean="0"/>
          </a:p>
        </p:txBody>
      </p:sp>
      <p:grpSp>
        <p:nvGrpSpPr>
          <p:cNvPr id="110" name="Group 109"/>
          <p:cNvGrpSpPr/>
          <p:nvPr/>
        </p:nvGrpSpPr>
        <p:grpSpPr>
          <a:xfrm rot="5400000">
            <a:off x="6250493" y="8052158"/>
            <a:ext cx="1001561" cy="369332"/>
            <a:chOff x="6415947" y="1803401"/>
            <a:chExt cx="1001561" cy="369332"/>
          </a:xfrm>
        </p:grpSpPr>
        <p:sp>
          <p:nvSpPr>
            <p:cNvPr id="111" name="Rectangle 110"/>
            <p:cNvSpPr/>
            <p:nvPr/>
          </p:nvSpPr>
          <p:spPr>
            <a:xfrm flipH="1" flipV="1">
              <a:off x="6415947" y="1804194"/>
              <a:ext cx="272409" cy="127000"/>
            </a:xfrm>
            <a:prstGeom prst="rect">
              <a:avLst/>
            </a:prstGeom>
            <a:solidFill>
              <a:srgbClr val="ECD9FF"/>
            </a:solidFill>
            <a:ln w="12700" cap="flat" cmpd="sng" algn="ctr">
              <a:solidFill>
                <a:scrgbClr r="0" g="0" b="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ectangle 111"/>
            <p:cNvSpPr/>
            <p:nvPr/>
          </p:nvSpPr>
          <p:spPr>
            <a:xfrm flipH="1" flipV="1">
              <a:off x="6428647" y="2045494"/>
              <a:ext cx="272409" cy="127000"/>
            </a:xfrm>
            <a:prstGeom prst="rect">
              <a:avLst/>
            </a:prstGeom>
            <a:solidFill>
              <a:srgbClr val="ECD9FF"/>
            </a:solidFill>
            <a:ln w="12700" cap="flat" cmpd="sng" algn="ctr">
              <a:solidFill>
                <a:scrgbClr r="0" g="0" b="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6540502" y="1803401"/>
              <a:ext cx="877006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800" dirty="0" err="1" smtClean="0"/>
                <a:t>misp</a:t>
              </a:r>
              <a:r>
                <a:rPr lang="en-US" sz="1800" dirty="0" smtClean="0"/>
                <a:t>?</a:t>
              </a:r>
              <a:endParaRPr lang="en-US" sz="1800" dirty="0"/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9062049" y="9355276"/>
            <a:ext cx="535206" cy="355601"/>
            <a:chOff x="5194300" y="3794125"/>
            <a:chExt cx="535206" cy="355601"/>
          </a:xfrm>
        </p:grpSpPr>
        <p:grpSp>
          <p:nvGrpSpPr>
            <p:cNvPr id="107" name="Group 31"/>
            <p:cNvGrpSpPr/>
            <p:nvPr/>
          </p:nvGrpSpPr>
          <p:grpSpPr>
            <a:xfrm>
              <a:off x="5194300" y="3794125"/>
              <a:ext cx="473076" cy="355600"/>
              <a:chOff x="7734299" y="6511925"/>
              <a:chExt cx="473076" cy="355600"/>
            </a:xfrm>
          </p:grpSpPr>
          <p:sp>
            <p:nvSpPr>
              <p:cNvPr id="109" name="Rectangle 108"/>
              <p:cNvSpPr/>
              <p:nvPr/>
            </p:nvSpPr>
            <p:spPr>
              <a:xfrm flipH="1" flipV="1">
                <a:off x="7734299" y="6553200"/>
                <a:ext cx="249456" cy="64294"/>
              </a:xfrm>
              <a:prstGeom prst="rect">
                <a:avLst/>
              </a:prstGeom>
              <a:solidFill>
                <a:srgbClr val="ECD9FF"/>
              </a:solidFill>
              <a:ln w="12700" cap="flat" cmpd="sng" algn="ctr">
                <a:solidFill>
                  <a:scrgbClr r="0" g="0" b="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Rectangle 113"/>
              <p:cNvSpPr/>
              <p:nvPr/>
            </p:nvSpPr>
            <p:spPr>
              <a:xfrm flipH="1" flipV="1">
                <a:off x="7734299" y="6769100"/>
                <a:ext cx="249456" cy="64294"/>
              </a:xfrm>
              <a:prstGeom prst="rect">
                <a:avLst/>
              </a:prstGeom>
              <a:solidFill>
                <a:srgbClr val="ECD9FF"/>
              </a:solidFill>
              <a:ln w="12700" cap="flat" cmpd="sng" algn="ctr">
                <a:solidFill>
                  <a:scrgbClr r="0" g="0" b="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Moon 114"/>
              <p:cNvSpPr/>
              <p:nvPr/>
            </p:nvSpPr>
            <p:spPr>
              <a:xfrm rot="10800000">
                <a:off x="7769225" y="6511925"/>
                <a:ext cx="438150" cy="355600"/>
              </a:xfrm>
              <a:prstGeom prst="moon">
                <a:avLst>
                  <a:gd name="adj" fmla="val 65094"/>
                </a:avLst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8" name="Moon 107"/>
            <p:cNvSpPr/>
            <p:nvPr/>
          </p:nvSpPr>
          <p:spPr>
            <a:xfrm rot="10800000">
              <a:off x="5291356" y="3794126"/>
              <a:ext cx="438150" cy="355600"/>
            </a:xfrm>
            <a:prstGeom prst="moon">
              <a:avLst>
                <a:gd name="adj" fmla="val 65094"/>
              </a:avLst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10180444" y="7653683"/>
            <a:ext cx="721453" cy="369332"/>
            <a:chOff x="4061320" y="4478632"/>
            <a:chExt cx="721453" cy="369332"/>
          </a:xfrm>
        </p:grpSpPr>
        <p:sp>
          <p:nvSpPr>
            <p:cNvPr id="123" name="Rectangle 122"/>
            <p:cNvSpPr/>
            <p:nvPr/>
          </p:nvSpPr>
          <p:spPr>
            <a:xfrm flipH="1" flipV="1">
              <a:off x="4075068" y="4593726"/>
              <a:ext cx="272409" cy="127000"/>
            </a:xfrm>
            <a:prstGeom prst="rect">
              <a:avLst/>
            </a:prstGeom>
            <a:solidFill>
              <a:srgbClr val="ECD9FF"/>
            </a:solidFill>
            <a:ln w="12700" cap="flat" cmpd="sng" algn="ctr">
              <a:solidFill>
                <a:scrgbClr r="0" g="0" b="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4" name="Group 148"/>
            <p:cNvGrpSpPr/>
            <p:nvPr/>
          </p:nvGrpSpPr>
          <p:grpSpPr>
            <a:xfrm>
              <a:off x="4061320" y="4478632"/>
              <a:ext cx="721453" cy="369332"/>
              <a:chOff x="6415947" y="1803400"/>
              <a:chExt cx="721453" cy="369332"/>
            </a:xfrm>
          </p:grpSpPr>
          <p:sp>
            <p:nvSpPr>
              <p:cNvPr id="125" name="Rectangle 124"/>
              <p:cNvSpPr/>
              <p:nvPr/>
            </p:nvSpPr>
            <p:spPr>
              <a:xfrm flipH="1" flipV="1">
                <a:off x="6415947" y="1804194"/>
                <a:ext cx="272409" cy="127000"/>
              </a:xfrm>
              <a:prstGeom prst="rect">
                <a:avLst/>
              </a:prstGeom>
              <a:solidFill>
                <a:srgbClr val="ECD9FF"/>
              </a:solidFill>
              <a:ln w="12700" cap="flat" cmpd="sng" algn="ctr">
                <a:solidFill>
                  <a:scrgbClr r="0" g="0" b="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6" name="Rectangle 125"/>
              <p:cNvSpPr/>
              <p:nvPr/>
            </p:nvSpPr>
            <p:spPr>
              <a:xfrm flipH="1" flipV="1">
                <a:off x="6428647" y="2045494"/>
                <a:ext cx="272409" cy="127000"/>
              </a:xfrm>
              <a:prstGeom prst="rect">
                <a:avLst/>
              </a:prstGeom>
              <a:solidFill>
                <a:srgbClr val="ECD9FF"/>
              </a:solidFill>
              <a:ln w="12700" cap="flat" cmpd="sng" algn="ctr">
                <a:solidFill>
                  <a:scrgbClr r="0" g="0" b="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7" name="TextBox 126"/>
              <p:cNvSpPr txBox="1"/>
              <p:nvPr/>
            </p:nvSpPr>
            <p:spPr>
              <a:xfrm>
                <a:off x="6540500" y="1803400"/>
                <a:ext cx="596900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 smtClean="0"/>
                  <a:t> </a:t>
                </a:r>
                <a:endParaRPr lang="en-US" sz="1800" dirty="0"/>
              </a:p>
            </p:txBody>
          </p:sp>
        </p:grpSp>
      </p:grpSp>
      <p:sp>
        <p:nvSpPr>
          <p:cNvPr id="146" name="TextBox 145"/>
          <p:cNvSpPr txBox="1"/>
          <p:nvPr/>
        </p:nvSpPr>
        <p:spPr>
          <a:xfrm>
            <a:off x="12507645" y="1693361"/>
            <a:ext cx="1739817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1R1W RF</a:t>
            </a:r>
            <a:endParaRPr lang="en-US" dirty="0"/>
          </a:p>
        </p:txBody>
      </p:sp>
      <p:sp>
        <p:nvSpPr>
          <p:cNvPr id="147" name="TextBox 146"/>
          <p:cNvSpPr txBox="1"/>
          <p:nvPr/>
        </p:nvSpPr>
        <p:spPr>
          <a:xfrm>
            <a:off x="7580017" y="5367181"/>
            <a:ext cx="1215578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SRAM</a:t>
            </a:r>
            <a:endParaRPr lang="en-US" dirty="0"/>
          </a:p>
        </p:txBody>
      </p:sp>
      <p:sp>
        <p:nvSpPr>
          <p:cNvPr id="161" name="TextBox 160"/>
          <p:cNvSpPr txBox="1"/>
          <p:nvPr/>
        </p:nvSpPr>
        <p:spPr>
          <a:xfrm>
            <a:off x="14804035" y="1709946"/>
            <a:ext cx="1739817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2R1W RF</a:t>
            </a:r>
            <a:endParaRPr lang="en-US" dirty="0"/>
          </a:p>
        </p:txBody>
      </p:sp>
      <p:sp>
        <p:nvSpPr>
          <p:cNvPr id="186" name="TextBox 185"/>
          <p:cNvSpPr txBox="1"/>
          <p:nvPr/>
        </p:nvSpPr>
        <p:spPr>
          <a:xfrm>
            <a:off x="9004300" y="9842500"/>
            <a:ext cx="480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/>
              <a:t>xor</a:t>
            </a:r>
            <a:endParaRPr lang="en-US" sz="1800" dirty="0"/>
          </a:p>
        </p:txBody>
      </p:sp>
      <p:grpSp>
        <p:nvGrpSpPr>
          <p:cNvPr id="198" name="Group 197"/>
          <p:cNvGrpSpPr/>
          <p:nvPr/>
        </p:nvGrpSpPr>
        <p:grpSpPr>
          <a:xfrm>
            <a:off x="12741735" y="2304011"/>
            <a:ext cx="1194510" cy="1410628"/>
            <a:chOff x="12741735" y="2304011"/>
            <a:chExt cx="1194510" cy="1410628"/>
          </a:xfrm>
        </p:grpSpPr>
        <p:sp>
          <p:nvSpPr>
            <p:cNvPr id="191" name="Rectangle 190"/>
            <p:cNvSpPr/>
            <p:nvPr/>
          </p:nvSpPr>
          <p:spPr>
            <a:xfrm rot="16200000" flipH="1" flipV="1">
              <a:off x="13212417" y="3534791"/>
              <a:ext cx="300384" cy="59311"/>
            </a:xfrm>
            <a:prstGeom prst="rect">
              <a:avLst/>
            </a:prstGeom>
            <a:solidFill>
              <a:srgbClr val="ECD9FF"/>
            </a:solidFill>
            <a:ln w="12700" cap="flat" cmpd="sng" algn="ctr">
              <a:solidFill>
                <a:scrgbClr r="0" g="0" b="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6" name="Group 165"/>
            <p:cNvGrpSpPr/>
            <p:nvPr/>
          </p:nvGrpSpPr>
          <p:grpSpPr>
            <a:xfrm>
              <a:off x="12741735" y="2304011"/>
              <a:ext cx="1194510" cy="1269250"/>
              <a:chOff x="12664764" y="2631142"/>
              <a:chExt cx="1194510" cy="1269250"/>
            </a:xfrm>
          </p:grpSpPr>
          <p:sp>
            <p:nvSpPr>
              <p:cNvPr id="165" name="Rectangle 164"/>
              <p:cNvSpPr/>
              <p:nvPr/>
            </p:nvSpPr>
            <p:spPr>
              <a:xfrm rot="16200000" flipH="1" flipV="1">
                <a:off x="13354414" y="2703847"/>
                <a:ext cx="272409" cy="127000"/>
              </a:xfrm>
              <a:prstGeom prst="rect">
                <a:avLst/>
              </a:prstGeom>
              <a:solidFill>
                <a:srgbClr val="ECD9FF"/>
              </a:solidFill>
              <a:ln w="12700" cap="flat" cmpd="sng" algn="ctr">
                <a:solidFill>
                  <a:scrgbClr r="0" g="0" b="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2" name="Group 131"/>
              <p:cNvGrpSpPr/>
              <p:nvPr/>
            </p:nvGrpSpPr>
            <p:grpSpPr>
              <a:xfrm>
                <a:off x="12664764" y="2808192"/>
                <a:ext cx="1194510" cy="1092200"/>
                <a:chOff x="12664764" y="2808192"/>
                <a:chExt cx="1194510" cy="1092200"/>
              </a:xfrm>
            </p:grpSpPr>
            <p:sp>
              <p:nvSpPr>
                <p:cNvPr id="116" name="Rectangle 115"/>
                <p:cNvSpPr/>
                <p:nvPr/>
              </p:nvSpPr>
              <p:spPr>
                <a:xfrm flipH="1" flipV="1">
                  <a:off x="12685546" y="2939393"/>
                  <a:ext cx="272409" cy="127000"/>
                </a:xfrm>
                <a:prstGeom prst="rect">
                  <a:avLst/>
                </a:prstGeom>
                <a:solidFill>
                  <a:srgbClr val="ECD9FF"/>
                </a:solidFill>
                <a:ln w="12700" cap="flat" cmpd="sng" algn="ctr">
                  <a:solidFill>
                    <a:scrgbClr r="0" g="0" b="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116"/>
                <p:cNvSpPr/>
                <p:nvPr/>
              </p:nvSpPr>
              <p:spPr>
                <a:xfrm flipH="1" flipV="1">
                  <a:off x="12664764" y="3649823"/>
                  <a:ext cx="272409" cy="127000"/>
                </a:xfrm>
                <a:prstGeom prst="rect">
                  <a:avLst/>
                </a:prstGeom>
                <a:solidFill>
                  <a:srgbClr val="ECD9FF"/>
                </a:solidFill>
                <a:ln w="12700" cap="flat" cmpd="sng" algn="ctr">
                  <a:solidFill>
                    <a:scrgbClr r="0" g="0" b="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8" name="Rectangle 117"/>
                <p:cNvSpPr/>
                <p:nvPr/>
              </p:nvSpPr>
              <p:spPr>
                <a:xfrm flipH="1" flipV="1">
                  <a:off x="13586865" y="3648281"/>
                  <a:ext cx="272409" cy="127000"/>
                </a:xfrm>
                <a:prstGeom prst="rect">
                  <a:avLst/>
                </a:prstGeom>
                <a:solidFill>
                  <a:srgbClr val="ECD9FF"/>
                </a:solidFill>
                <a:ln w="12700" cap="flat" cmpd="sng" algn="ctr">
                  <a:solidFill>
                    <a:scrgbClr r="0" g="0" b="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05" name="Group 104"/>
                <p:cNvGrpSpPr/>
                <p:nvPr/>
              </p:nvGrpSpPr>
              <p:grpSpPr>
                <a:xfrm>
                  <a:off x="12735064" y="2808192"/>
                  <a:ext cx="967074" cy="1092200"/>
                  <a:chOff x="4100225" y="7023100"/>
                  <a:chExt cx="967074" cy="1092200"/>
                </a:xfrm>
              </p:grpSpPr>
              <p:grpSp>
                <p:nvGrpSpPr>
                  <p:cNvPr id="99" name="Group 98"/>
                  <p:cNvGrpSpPr/>
                  <p:nvPr/>
                </p:nvGrpSpPr>
                <p:grpSpPr>
                  <a:xfrm>
                    <a:off x="4152899" y="7023100"/>
                    <a:ext cx="914400" cy="1092200"/>
                    <a:chOff x="4330700" y="7023100"/>
                    <a:chExt cx="1473200" cy="1092200"/>
                  </a:xfrm>
                </p:grpSpPr>
                <p:sp>
                  <p:nvSpPr>
                    <p:cNvPr id="100" name="Rectangle 99"/>
                    <p:cNvSpPr/>
                    <p:nvPr/>
                  </p:nvSpPr>
                  <p:spPr>
                    <a:xfrm>
                      <a:off x="4330700" y="7023100"/>
                      <a:ext cx="1473200" cy="1092200"/>
                    </a:xfrm>
                    <a:prstGeom prst="rect">
                      <a:avLst/>
                    </a:prstGeom>
                    <a:solidFill>
                      <a:schemeClr val="accent4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grpSp>
                  <p:nvGrpSpPr>
                    <p:cNvPr id="101" name="Group 113"/>
                    <p:cNvGrpSpPr/>
                    <p:nvPr/>
                  </p:nvGrpSpPr>
                  <p:grpSpPr>
                    <a:xfrm rot="16200000" flipH="1">
                      <a:off x="5384698" y="6902938"/>
                      <a:ext cx="273238" cy="538976"/>
                      <a:chOff x="3771902" y="4420505"/>
                      <a:chExt cx="273238" cy="538976"/>
                    </a:xfrm>
                  </p:grpSpPr>
                  <p:sp>
                    <p:nvSpPr>
                      <p:cNvPr id="102" name="Rectangle 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771902" y="4420505"/>
                        <a:ext cx="266700" cy="538976"/>
                      </a:xfrm>
                      <a:prstGeom prst="rect">
                        <a:avLst/>
                      </a:prstGeom>
                      <a:solidFill>
                        <a:srgbClr val="FF99CC"/>
                      </a:solidFill>
                      <a:ln w="1587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ko-KR" altLang="en-US" dirty="0">
                          <a:ea typeface="굴림" charset="-127"/>
                          <a:cs typeface="굴림" charset="-127"/>
                        </a:endParaRPr>
                      </a:p>
                    </p:txBody>
                  </p:sp>
                  <p:sp>
                    <p:nvSpPr>
                      <p:cNvPr id="103" name="AutoShape 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778440" y="4766324"/>
                        <a:ext cx="266700" cy="187572"/>
                      </a:xfrm>
                      <a:prstGeom prst="flowChartExtract">
                        <a:avLst/>
                      </a:prstGeom>
                      <a:solidFill>
                        <a:srgbClr val="FF99CC"/>
                      </a:solidFill>
                      <a:ln w="1587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ko-KR" altLang="en-US">
                          <a:ea typeface="굴림" charset="-127"/>
                          <a:cs typeface="굴림" charset="-127"/>
                        </a:endParaRPr>
                      </a:p>
                    </p:txBody>
                  </p:sp>
                </p:grpSp>
              </p:grpSp>
              <p:sp>
                <p:nvSpPr>
                  <p:cNvPr id="104" name="TextBox 103"/>
                  <p:cNvSpPr txBox="1"/>
                  <p:nvPr/>
                </p:nvSpPr>
                <p:spPr>
                  <a:xfrm flipH="1">
                    <a:off x="4100225" y="7264400"/>
                    <a:ext cx="544615" cy="5232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800" dirty="0" smtClean="0"/>
                      <a:t>RF</a:t>
                    </a:r>
                    <a:endParaRPr lang="en-US" sz="2800" dirty="0" smtClean="0"/>
                  </a:p>
                </p:txBody>
              </p:sp>
            </p:grpSp>
          </p:grpSp>
        </p:grpSp>
        <p:sp>
          <p:nvSpPr>
            <p:cNvPr id="183" name="TextBox 182"/>
            <p:cNvSpPr txBox="1"/>
            <p:nvPr/>
          </p:nvSpPr>
          <p:spPr>
            <a:xfrm>
              <a:off x="13081000" y="3276600"/>
              <a:ext cx="43162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we</a:t>
              </a:r>
              <a:endParaRPr lang="en-US" sz="1600" dirty="0"/>
            </a:p>
          </p:txBody>
        </p:sp>
        <p:sp>
          <p:nvSpPr>
            <p:cNvPr id="194" name="TextBox 193"/>
            <p:cNvSpPr txBox="1"/>
            <p:nvPr/>
          </p:nvSpPr>
          <p:spPr>
            <a:xfrm>
              <a:off x="13271500" y="2667000"/>
              <a:ext cx="5866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/>
                <a:t>wd_i</a:t>
              </a:r>
              <a:endParaRPr lang="en-US" sz="1600" dirty="0"/>
            </a:p>
          </p:txBody>
        </p:sp>
        <p:sp>
          <p:nvSpPr>
            <p:cNvPr id="195" name="TextBox 194"/>
            <p:cNvSpPr txBox="1"/>
            <p:nvPr/>
          </p:nvSpPr>
          <p:spPr>
            <a:xfrm>
              <a:off x="13347700" y="3187700"/>
              <a:ext cx="502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/>
                <a:t>d_o</a:t>
              </a:r>
              <a:endParaRPr lang="en-US" sz="1600" dirty="0"/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12801600" y="3111500"/>
              <a:ext cx="4995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/>
                <a:t>ra_i</a:t>
              </a:r>
              <a:endParaRPr lang="en-US" sz="1600" dirty="0"/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12827000" y="2489200"/>
              <a:ext cx="5766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/>
                <a:t>wa_i</a:t>
              </a:r>
              <a:endParaRPr lang="en-US" sz="1600" dirty="0"/>
            </a:p>
          </p:txBody>
        </p:sp>
      </p:grpSp>
      <p:grpSp>
        <p:nvGrpSpPr>
          <p:cNvPr id="210" name="Group 209"/>
          <p:cNvGrpSpPr/>
          <p:nvPr/>
        </p:nvGrpSpPr>
        <p:grpSpPr>
          <a:xfrm>
            <a:off x="14933833" y="2367511"/>
            <a:ext cx="1181810" cy="1539743"/>
            <a:chOff x="14933833" y="2367511"/>
            <a:chExt cx="1181810" cy="1539743"/>
          </a:xfrm>
        </p:grpSpPr>
        <p:sp>
          <p:nvSpPr>
            <p:cNvPr id="209" name="Rectangle 208"/>
            <p:cNvSpPr/>
            <p:nvPr/>
          </p:nvSpPr>
          <p:spPr>
            <a:xfrm rot="16200000" flipH="1" flipV="1">
              <a:off x="15615785" y="2440216"/>
              <a:ext cx="272409" cy="127000"/>
            </a:xfrm>
            <a:prstGeom prst="rect">
              <a:avLst/>
            </a:prstGeom>
            <a:solidFill>
              <a:srgbClr val="ECD9FF"/>
            </a:solidFill>
            <a:ln w="12700" cap="flat" cmpd="sng" algn="ctr">
              <a:solidFill>
                <a:scrgbClr r="0" g="0" b="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2" name="Group 191"/>
            <p:cNvGrpSpPr/>
            <p:nvPr/>
          </p:nvGrpSpPr>
          <p:grpSpPr>
            <a:xfrm>
              <a:off x="14933833" y="2565434"/>
              <a:ext cx="1181810" cy="1341820"/>
              <a:chOff x="14933833" y="2565434"/>
              <a:chExt cx="1181810" cy="1341820"/>
            </a:xfrm>
          </p:grpSpPr>
          <p:sp>
            <p:nvSpPr>
              <p:cNvPr id="162" name="Rectangle 161"/>
              <p:cNvSpPr/>
              <p:nvPr/>
            </p:nvSpPr>
            <p:spPr>
              <a:xfrm rot="16200000" flipH="1" flipV="1">
                <a:off x="15396817" y="3636390"/>
                <a:ext cx="300384" cy="59311"/>
              </a:xfrm>
              <a:prstGeom prst="rect">
                <a:avLst/>
              </a:prstGeom>
              <a:solidFill>
                <a:srgbClr val="ECD9FF"/>
              </a:solidFill>
              <a:ln w="12700" cap="flat" cmpd="sng" algn="ctr">
                <a:solidFill>
                  <a:scrgbClr r="0" g="0" b="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5" name="Group 184"/>
              <p:cNvGrpSpPr/>
              <p:nvPr/>
            </p:nvGrpSpPr>
            <p:grpSpPr>
              <a:xfrm>
                <a:off x="14933833" y="2565434"/>
                <a:ext cx="1181810" cy="1341820"/>
                <a:chOff x="13168533" y="8001034"/>
                <a:chExt cx="1181810" cy="1341820"/>
              </a:xfrm>
            </p:grpSpPr>
            <p:sp>
              <p:nvSpPr>
                <p:cNvPr id="148" name="Rectangle 147"/>
                <p:cNvSpPr/>
                <p:nvPr/>
              </p:nvSpPr>
              <p:spPr>
                <a:xfrm flipH="1" flipV="1">
                  <a:off x="14057533" y="8661022"/>
                  <a:ext cx="272409" cy="127000"/>
                </a:xfrm>
                <a:prstGeom prst="rect">
                  <a:avLst/>
                </a:prstGeom>
                <a:solidFill>
                  <a:srgbClr val="ECD9FF"/>
                </a:solidFill>
                <a:ln w="12700" cap="flat" cmpd="sng" algn="ctr">
                  <a:solidFill>
                    <a:scrgbClr r="0" g="0" b="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" name="Rectangle 148"/>
                <p:cNvSpPr/>
                <p:nvPr/>
              </p:nvSpPr>
              <p:spPr>
                <a:xfrm flipH="1" flipV="1">
                  <a:off x="13168533" y="8667548"/>
                  <a:ext cx="272409" cy="127000"/>
                </a:xfrm>
                <a:prstGeom prst="rect">
                  <a:avLst/>
                </a:prstGeom>
                <a:solidFill>
                  <a:srgbClr val="ECD9FF"/>
                </a:solidFill>
                <a:ln w="12700" cap="flat" cmpd="sng" algn="ctr">
                  <a:solidFill>
                    <a:scrgbClr r="0" g="0" b="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1" name="Rectangle 150"/>
                <p:cNvSpPr/>
                <p:nvPr/>
              </p:nvSpPr>
              <p:spPr>
                <a:xfrm flipH="1" flipV="1">
                  <a:off x="13168533" y="8093749"/>
                  <a:ext cx="272409" cy="127000"/>
                </a:xfrm>
                <a:prstGeom prst="rect">
                  <a:avLst/>
                </a:prstGeom>
                <a:solidFill>
                  <a:srgbClr val="ECD9FF"/>
                </a:solidFill>
                <a:ln w="12700" cap="flat" cmpd="sng" algn="ctr">
                  <a:solidFill>
                    <a:scrgbClr r="0" g="0" b="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2" name="Rectangle 151"/>
                <p:cNvSpPr/>
                <p:nvPr/>
              </p:nvSpPr>
              <p:spPr>
                <a:xfrm flipH="1" flipV="1">
                  <a:off x="13168533" y="8881151"/>
                  <a:ext cx="272409" cy="127000"/>
                </a:xfrm>
                <a:prstGeom prst="rect">
                  <a:avLst/>
                </a:prstGeom>
                <a:solidFill>
                  <a:srgbClr val="ECD9FF"/>
                </a:solidFill>
                <a:ln w="12700" cap="flat" cmpd="sng" algn="ctr">
                  <a:solidFill>
                    <a:scrgbClr r="0" g="0" b="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3" name="Rectangle 152"/>
                <p:cNvSpPr/>
                <p:nvPr/>
              </p:nvSpPr>
              <p:spPr>
                <a:xfrm flipH="1" flipV="1">
                  <a:off x="14077934" y="8904623"/>
                  <a:ext cx="272409" cy="127000"/>
                </a:xfrm>
                <a:prstGeom prst="rect">
                  <a:avLst/>
                </a:prstGeom>
                <a:solidFill>
                  <a:srgbClr val="ECD9FF"/>
                </a:solidFill>
                <a:ln w="12700" cap="flat" cmpd="sng" algn="ctr">
                  <a:solidFill>
                    <a:scrgbClr r="0" g="0" b="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54" name="Group 104"/>
                <p:cNvGrpSpPr/>
                <p:nvPr/>
              </p:nvGrpSpPr>
              <p:grpSpPr>
                <a:xfrm>
                  <a:off x="13213433" y="8001034"/>
                  <a:ext cx="992474" cy="1092200"/>
                  <a:chOff x="4074825" y="7023100"/>
                  <a:chExt cx="992474" cy="1092200"/>
                </a:xfrm>
              </p:grpSpPr>
              <p:grpSp>
                <p:nvGrpSpPr>
                  <p:cNvPr id="155" name="Group 98"/>
                  <p:cNvGrpSpPr/>
                  <p:nvPr/>
                </p:nvGrpSpPr>
                <p:grpSpPr>
                  <a:xfrm>
                    <a:off x="4152899" y="7023100"/>
                    <a:ext cx="914400" cy="1092200"/>
                    <a:chOff x="4330700" y="7023100"/>
                    <a:chExt cx="1473200" cy="1092200"/>
                  </a:xfrm>
                </p:grpSpPr>
                <p:sp>
                  <p:nvSpPr>
                    <p:cNvPr id="157" name="Rectangle 156"/>
                    <p:cNvSpPr/>
                    <p:nvPr/>
                  </p:nvSpPr>
                  <p:spPr>
                    <a:xfrm>
                      <a:off x="4330700" y="7023100"/>
                      <a:ext cx="1473200" cy="1092200"/>
                    </a:xfrm>
                    <a:prstGeom prst="rect">
                      <a:avLst/>
                    </a:prstGeom>
                    <a:solidFill>
                      <a:schemeClr val="accent4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grpSp>
                  <p:nvGrpSpPr>
                    <p:cNvPr id="158" name="Group 113"/>
                    <p:cNvGrpSpPr/>
                    <p:nvPr/>
                  </p:nvGrpSpPr>
                  <p:grpSpPr>
                    <a:xfrm rot="16200000" flipH="1">
                      <a:off x="5361445" y="6872570"/>
                      <a:ext cx="273238" cy="574313"/>
                      <a:chOff x="3759202" y="4379583"/>
                      <a:chExt cx="273238" cy="574313"/>
                    </a:xfrm>
                  </p:grpSpPr>
                  <p:sp>
                    <p:nvSpPr>
                      <p:cNvPr id="159" name="Rectangle 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759202" y="4379583"/>
                        <a:ext cx="266700" cy="538976"/>
                      </a:xfrm>
                      <a:prstGeom prst="rect">
                        <a:avLst/>
                      </a:prstGeom>
                      <a:solidFill>
                        <a:srgbClr val="FF99CC"/>
                      </a:solidFill>
                      <a:ln w="1587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ko-KR" altLang="en-US" dirty="0">
                          <a:ea typeface="굴림" charset="-127"/>
                          <a:cs typeface="굴림" charset="-127"/>
                        </a:endParaRPr>
                      </a:p>
                    </p:txBody>
                  </p:sp>
                  <p:sp>
                    <p:nvSpPr>
                      <p:cNvPr id="160" name="AutoShape 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765740" y="4766324"/>
                        <a:ext cx="266700" cy="187572"/>
                      </a:xfrm>
                      <a:prstGeom prst="flowChartExtract">
                        <a:avLst/>
                      </a:prstGeom>
                      <a:solidFill>
                        <a:srgbClr val="FF99CC"/>
                      </a:solidFill>
                      <a:ln w="1587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ko-KR" altLang="en-US">
                          <a:ea typeface="굴림" charset="-127"/>
                          <a:cs typeface="굴림" charset="-127"/>
                        </a:endParaRPr>
                      </a:p>
                    </p:txBody>
                  </p:sp>
                </p:grpSp>
              </p:grpSp>
              <p:sp>
                <p:nvSpPr>
                  <p:cNvPr id="156" name="TextBox 155"/>
                  <p:cNvSpPr txBox="1"/>
                  <p:nvPr/>
                </p:nvSpPr>
                <p:spPr>
                  <a:xfrm flipH="1">
                    <a:off x="4074825" y="7150100"/>
                    <a:ext cx="544615" cy="5232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800" dirty="0" smtClean="0"/>
                      <a:t>RF</a:t>
                    </a:r>
                    <a:endParaRPr lang="en-US" sz="2800" dirty="0" smtClean="0"/>
                  </a:p>
                </p:txBody>
              </p:sp>
            </p:grpSp>
            <p:sp>
              <p:nvSpPr>
                <p:cNvPr id="182" name="TextBox 181"/>
                <p:cNvSpPr txBox="1"/>
                <p:nvPr/>
              </p:nvSpPr>
              <p:spPr>
                <a:xfrm>
                  <a:off x="13741400" y="9004300"/>
                  <a:ext cx="431629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 smtClean="0"/>
                    <a:t>we</a:t>
                  </a:r>
                  <a:endParaRPr lang="en-US" sz="1600" dirty="0"/>
                </a:p>
              </p:txBody>
            </p:sp>
          </p:grpSp>
        </p:grpSp>
        <p:sp>
          <p:nvSpPr>
            <p:cNvPr id="203" name="TextBox 202"/>
            <p:cNvSpPr txBox="1"/>
            <p:nvPr/>
          </p:nvSpPr>
          <p:spPr>
            <a:xfrm>
              <a:off x="15455900" y="2730500"/>
              <a:ext cx="5866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/>
                <a:t>wd_i</a:t>
              </a:r>
              <a:endParaRPr lang="en-US" sz="1600" dirty="0"/>
            </a:p>
          </p:txBody>
        </p:sp>
        <p:sp>
          <p:nvSpPr>
            <p:cNvPr id="204" name="TextBox 203"/>
            <p:cNvSpPr txBox="1"/>
            <p:nvPr/>
          </p:nvSpPr>
          <p:spPr>
            <a:xfrm>
              <a:off x="15443200" y="3098800"/>
              <a:ext cx="6068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d1_o</a:t>
              </a:r>
              <a:endParaRPr lang="en-US" sz="1600" dirty="0"/>
            </a:p>
          </p:txBody>
        </p:sp>
        <p:sp>
          <p:nvSpPr>
            <p:cNvPr id="205" name="TextBox 204"/>
            <p:cNvSpPr txBox="1"/>
            <p:nvPr/>
          </p:nvSpPr>
          <p:spPr>
            <a:xfrm>
              <a:off x="14986000" y="3098800"/>
              <a:ext cx="60355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ra1_i</a:t>
              </a:r>
              <a:endParaRPr lang="en-US" sz="1600" dirty="0"/>
            </a:p>
          </p:txBody>
        </p:sp>
        <p:sp>
          <p:nvSpPr>
            <p:cNvPr id="206" name="TextBox 205"/>
            <p:cNvSpPr txBox="1"/>
            <p:nvPr/>
          </p:nvSpPr>
          <p:spPr>
            <a:xfrm>
              <a:off x="15011400" y="2476500"/>
              <a:ext cx="5766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/>
                <a:t>wa_i</a:t>
              </a:r>
              <a:endParaRPr lang="en-US" sz="1600" dirty="0"/>
            </a:p>
          </p:txBody>
        </p:sp>
        <p:sp>
          <p:nvSpPr>
            <p:cNvPr id="207" name="TextBox 206"/>
            <p:cNvSpPr txBox="1"/>
            <p:nvPr/>
          </p:nvSpPr>
          <p:spPr>
            <a:xfrm>
              <a:off x="14986000" y="3314700"/>
              <a:ext cx="60355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ra2_i</a:t>
              </a:r>
              <a:endParaRPr lang="en-US" sz="1600" dirty="0"/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15443200" y="3327400"/>
              <a:ext cx="6068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d2_o</a:t>
              </a:r>
              <a:endParaRPr lang="en-US" sz="1600" dirty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solidFill>
            <a:schemeClr val="tx1"/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tailEnd type="arrow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22168</TotalTime>
  <Words>61</Words>
  <Application>Microsoft Macintosh PowerPoint</Application>
  <PresentationFormat>Custom</PresentationFormat>
  <Paragraphs>46</Paragraphs>
  <Slides>2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Taylor</dc:creator>
  <cp:lastModifiedBy>M T</cp:lastModifiedBy>
  <cp:revision>70</cp:revision>
  <cp:lastPrinted>2011-05-23T23:30:22Z</cp:lastPrinted>
  <dcterms:created xsi:type="dcterms:W3CDTF">2012-10-01T20:39:09Z</dcterms:created>
  <dcterms:modified xsi:type="dcterms:W3CDTF">2012-10-01T21:01:40Z</dcterms:modified>
</cp:coreProperties>
</file>